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4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5" r:id="rId14"/>
    <p:sldId id="283" r:id="rId15"/>
    <p:sldId id="284" r:id="rId16"/>
    <p:sldId id="285" r:id="rId17"/>
    <p:sldId id="271" r:id="rId18"/>
    <p:sldId id="286" r:id="rId19"/>
    <p:sldId id="287" r:id="rId2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2E7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5A4C6-06A4-40A1-83A9-3FDAEAAE4D0E}" v="215" dt="2020-03-15T15:05:15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ครูสุเมธ ราชประชุม" userId="43def3b4b076c400" providerId="LiveId" clId="{F255A4C6-06A4-40A1-83A9-3FDAEAAE4D0E}"/>
    <pc:docChg chg="undo custSel addSld delSld modSld">
      <pc:chgData name="ครูสุเมธ ราชประชุม" userId="43def3b4b076c400" providerId="LiveId" clId="{F255A4C6-06A4-40A1-83A9-3FDAEAAE4D0E}" dt="2020-03-15T15:05:24.890" v="1598" actId="1076"/>
      <pc:docMkLst>
        <pc:docMk/>
      </pc:docMkLst>
      <pc:sldChg chg="addSp delSp modSp del">
        <pc:chgData name="ครูสุเมธ ราชประชุม" userId="43def3b4b076c400" providerId="LiveId" clId="{F255A4C6-06A4-40A1-83A9-3FDAEAAE4D0E}" dt="2020-03-15T14:15:01.377" v="681" actId="47"/>
        <pc:sldMkLst>
          <pc:docMk/>
          <pc:sldMk cId="1057811940" sldId="258"/>
        </pc:sldMkLst>
        <pc:spChg chg="del">
          <ac:chgData name="ครูสุเมธ ราชประชุม" userId="43def3b4b076c400" providerId="LiveId" clId="{F255A4C6-06A4-40A1-83A9-3FDAEAAE4D0E}" dt="2020-03-15T13:27:08.696" v="0"/>
          <ac:spMkLst>
            <pc:docMk/>
            <pc:sldMk cId="1057811940" sldId="258"/>
            <ac:spMk id="3" creationId="{EC5C7EA8-CDA4-432D-B7DC-2F051F762DD2}"/>
          </ac:spMkLst>
        </pc:spChg>
        <pc:spChg chg="add mod">
          <ac:chgData name="ครูสุเมธ ราชประชุม" userId="43def3b4b076c400" providerId="LiveId" clId="{F255A4C6-06A4-40A1-83A9-3FDAEAAE4D0E}" dt="2020-03-15T13:31:37.250" v="47" actId="1076"/>
          <ac:spMkLst>
            <pc:docMk/>
            <pc:sldMk cId="1057811940" sldId="258"/>
            <ac:spMk id="8" creationId="{5A56F85C-AE93-45C7-BAB4-D11B873B0D47}"/>
          </ac:spMkLst>
        </pc:spChg>
        <pc:spChg chg="add mod">
          <ac:chgData name="ครูสุเมธ ราชประชุม" userId="43def3b4b076c400" providerId="LiveId" clId="{F255A4C6-06A4-40A1-83A9-3FDAEAAE4D0E}" dt="2020-03-15T13:31:24.118" v="44" actId="2711"/>
          <ac:spMkLst>
            <pc:docMk/>
            <pc:sldMk cId="1057811940" sldId="258"/>
            <ac:spMk id="9" creationId="{AE187F71-419D-4D1D-B9EC-304E450333BB}"/>
          </ac:spMkLst>
        </pc:spChg>
        <pc:picChg chg="add mod">
          <ac:chgData name="ครูสุเมธ ราชประชุม" userId="43def3b4b076c400" providerId="LiveId" clId="{F255A4C6-06A4-40A1-83A9-3FDAEAAE4D0E}" dt="2020-03-15T13:27:19.373" v="5" actId="14100"/>
          <ac:picMkLst>
            <pc:docMk/>
            <pc:sldMk cId="1057811940" sldId="258"/>
            <ac:picMk id="5" creationId="{FFE69F5B-83DC-4715-93D9-9DFB7CFBBE81}"/>
          </ac:picMkLst>
        </pc:picChg>
        <pc:picChg chg="add mod">
          <ac:chgData name="ครูสุเมธ ราชประชุม" userId="43def3b4b076c400" providerId="LiveId" clId="{F255A4C6-06A4-40A1-83A9-3FDAEAAE4D0E}" dt="2020-03-15T13:53:13.693" v="441"/>
          <ac:picMkLst>
            <pc:docMk/>
            <pc:sldMk cId="1057811940" sldId="258"/>
            <ac:picMk id="7" creationId="{CE70F60E-E660-4CD1-BFA7-BC3971B460DB}"/>
          </ac:picMkLst>
        </pc:picChg>
        <pc:picChg chg="add del mod">
          <ac:chgData name="ครูสุเมธ ราชประชุม" userId="43def3b4b076c400" providerId="LiveId" clId="{F255A4C6-06A4-40A1-83A9-3FDAEAAE4D0E}" dt="2020-03-15T13:55:45.455" v="443"/>
          <ac:picMkLst>
            <pc:docMk/>
            <pc:sldMk cId="1057811940" sldId="258"/>
            <ac:picMk id="11" creationId="{DF81F85A-A4B0-44D5-8794-7204C560E4E1}"/>
          </ac:picMkLst>
        </pc:picChg>
      </pc:sldChg>
      <pc:sldChg chg="addSp delSp modSp add">
        <pc:chgData name="ครูสุเมธ ราชประชุม" userId="43def3b4b076c400" providerId="LiveId" clId="{F255A4C6-06A4-40A1-83A9-3FDAEAAE4D0E}" dt="2020-03-15T14:59:22.211" v="1550" actId="207"/>
        <pc:sldMkLst>
          <pc:docMk/>
          <pc:sldMk cId="2307868236" sldId="259"/>
        </pc:sldMkLst>
        <pc:spChg chg="del">
          <ac:chgData name="ครูสุเมธ ราชประชุม" userId="43def3b4b076c400" providerId="LiveId" clId="{F255A4C6-06A4-40A1-83A9-3FDAEAAE4D0E}" dt="2020-03-15T14:16:57.490" v="712" actId="478"/>
          <ac:spMkLst>
            <pc:docMk/>
            <pc:sldMk cId="2307868236" sldId="259"/>
            <ac:spMk id="2" creationId="{CE54E575-FADB-4CFC-AA45-063724B33243}"/>
          </ac:spMkLst>
        </pc:spChg>
        <pc:spChg chg="add mod">
          <ac:chgData name="ครูสุเมธ ราชประชุม" userId="43def3b4b076c400" providerId="LiveId" clId="{F255A4C6-06A4-40A1-83A9-3FDAEAAE4D0E}" dt="2020-03-15T14:59:22.211" v="1550" actId="207"/>
          <ac:spMkLst>
            <pc:docMk/>
            <pc:sldMk cId="2307868236" sldId="259"/>
            <ac:spMk id="3" creationId="{E4CC396D-F099-45C2-BF2F-DFD3C10DE845}"/>
          </ac:spMkLst>
        </pc:spChg>
        <pc:spChg chg="add del mod">
          <ac:chgData name="ครูสุเมธ ราชประชุม" userId="43def3b4b076c400" providerId="LiveId" clId="{F255A4C6-06A4-40A1-83A9-3FDAEAAE4D0E}" dt="2020-03-15T14:17:10.747" v="718" actId="478"/>
          <ac:spMkLst>
            <pc:docMk/>
            <pc:sldMk cId="2307868236" sldId="259"/>
            <ac:spMk id="6" creationId="{636B412B-F576-46EA-BF2D-EAC358B34700}"/>
          </ac:spMkLst>
        </pc:spChg>
        <pc:spChg chg="del mod">
          <ac:chgData name="ครูสุเมธ ราชประชุม" userId="43def3b4b076c400" providerId="LiveId" clId="{F255A4C6-06A4-40A1-83A9-3FDAEAAE4D0E}" dt="2020-03-15T14:16:52.678" v="711" actId="478"/>
          <ac:spMkLst>
            <pc:docMk/>
            <pc:sldMk cId="2307868236" sldId="259"/>
            <ac:spMk id="8" creationId="{5A56F85C-AE93-45C7-BAB4-D11B873B0D47}"/>
          </ac:spMkLst>
        </pc:spChg>
        <pc:spChg chg="del mod">
          <ac:chgData name="ครูสุเมธ ราชประชุม" userId="43def3b4b076c400" providerId="LiveId" clId="{F255A4C6-06A4-40A1-83A9-3FDAEAAE4D0E}" dt="2020-03-15T14:17:03.587" v="715" actId="478"/>
          <ac:spMkLst>
            <pc:docMk/>
            <pc:sldMk cId="2307868236" sldId="259"/>
            <ac:spMk id="9" creationId="{AE187F71-419D-4D1D-B9EC-304E450333BB}"/>
          </ac:spMkLst>
        </pc:spChg>
        <pc:spChg chg="add mod ord">
          <ac:chgData name="ครูสุเมธ ราชประชุม" userId="43def3b4b076c400" providerId="LiveId" clId="{F255A4C6-06A4-40A1-83A9-3FDAEAAE4D0E}" dt="2020-03-15T14:23:56.299" v="779" actId="207"/>
          <ac:spMkLst>
            <pc:docMk/>
            <pc:sldMk cId="2307868236" sldId="259"/>
            <ac:spMk id="12" creationId="{FA334855-4299-4DF8-8B48-BC43C451D631}"/>
          </ac:spMkLst>
        </pc:spChg>
        <pc:spChg chg="add mod ord">
          <ac:chgData name="ครูสุเมธ ราชประชุม" userId="43def3b4b076c400" providerId="LiveId" clId="{F255A4C6-06A4-40A1-83A9-3FDAEAAE4D0E}" dt="2020-03-15T14:24:05.360" v="784" actId="14100"/>
          <ac:spMkLst>
            <pc:docMk/>
            <pc:sldMk cId="2307868236" sldId="259"/>
            <ac:spMk id="13" creationId="{5243D49E-D40A-4AEE-924A-7D37E79B0484}"/>
          </ac:spMkLst>
        </pc:spChg>
        <pc:spChg chg="add del mod ord">
          <ac:chgData name="ครูสุเมธ ราชประชุม" userId="43def3b4b076c400" providerId="LiveId" clId="{F255A4C6-06A4-40A1-83A9-3FDAEAAE4D0E}" dt="2020-03-15T14:23:35.481" v="771" actId="478"/>
          <ac:spMkLst>
            <pc:docMk/>
            <pc:sldMk cId="2307868236" sldId="259"/>
            <ac:spMk id="14" creationId="{41F9038A-92AF-429F-B6E8-1D9B48E4EB9C}"/>
          </ac:spMkLst>
        </pc:spChg>
        <pc:picChg chg="del">
          <ac:chgData name="ครูสุเมธ ราชประชุม" userId="43def3b4b076c400" providerId="LiveId" clId="{F255A4C6-06A4-40A1-83A9-3FDAEAAE4D0E}" dt="2020-03-15T14:16:44.182" v="708" actId="478"/>
          <ac:picMkLst>
            <pc:docMk/>
            <pc:sldMk cId="2307868236" sldId="259"/>
            <ac:picMk id="5" creationId="{FFE69F5B-83DC-4715-93D9-9DFB7CFBBE81}"/>
          </ac:picMkLst>
        </pc:picChg>
        <pc:picChg chg="del mod">
          <ac:chgData name="ครูสุเมธ ราชประชุม" userId="43def3b4b076c400" providerId="LiveId" clId="{F255A4C6-06A4-40A1-83A9-3FDAEAAE4D0E}" dt="2020-03-15T14:16:50.082" v="710" actId="478"/>
          <ac:picMkLst>
            <pc:docMk/>
            <pc:sldMk cId="2307868236" sldId="259"/>
            <ac:picMk id="7" creationId="{CE70F60E-E660-4CD1-BFA7-BC3971B460DB}"/>
          </ac:picMkLst>
        </pc:picChg>
        <pc:picChg chg="add del mod ord">
          <ac:chgData name="ครูสุเมธ ราชประชุม" userId="43def3b4b076c400" providerId="LiveId" clId="{F255A4C6-06A4-40A1-83A9-3FDAEAAE4D0E}" dt="2020-03-15T14:18:04.124" v="733" actId="1076"/>
          <ac:picMkLst>
            <pc:docMk/>
            <pc:sldMk cId="2307868236" sldId="259"/>
            <ac:picMk id="10" creationId="{043DCBE7-46E2-49F1-B3EA-5643BFD95C21}"/>
          </ac:picMkLst>
        </pc:picChg>
        <pc:picChg chg="add del mod ord">
          <ac:chgData name="ครูสุเมธ ราชประชุม" userId="43def3b4b076c400" providerId="LiveId" clId="{F255A4C6-06A4-40A1-83A9-3FDAEAAE4D0E}" dt="2020-03-15T14:23:18.422" v="765" actId="478"/>
          <ac:picMkLst>
            <pc:docMk/>
            <pc:sldMk cId="2307868236" sldId="259"/>
            <ac:picMk id="11" creationId="{3091A2FA-0737-4776-BBA1-3E16023ED722}"/>
          </ac:picMkLst>
        </pc:picChg>
        <pc:picChg chg="add del mod">
          <ac:chgData name="ครูสุเมธ ราชประชุม" userId="43def3b4b076c400" providerId="LiveId" clId="{F255A4C6-06A4-40A1-83A9-3FDAEAAE4D0E}" dt="2020-03-15T14:23:26.832" v="769" actId="478"/>
          <ac:picMkLst>
            <pc:docMk/>
            <pc:sldMk cId="2307868236" sldId="259"/>
            <ac:picMk id="15" creationId="{2259A95E-EFD3-437B-AA54-FE57E38CCF6E}"/>
          </ac:picMkLst>
        </pc:picChg>
        <pc:picChg chg="add mod">
          <ac:chgData name="ครูสุเมธ ราชประชุม" userId="43def3b4b076c400" providerId="LiveId" clId="{F255A4C6-06A4-40A1-83A9-3FDAEAAE4D0E}" dt="2020-03-15T14:24:24.649" v="790" actId="1076"/>
          <ac:picMkLst>
            <pc:docMk/>
            <pc:sldMk cId="2307868236" sldId="259"/>
            <ac:picMk id="17" creationId="{7FD862E7-AF64-4DEA-81F4-8EDD0E22D328}"/>
          </ac:picMkLst>
        </pc:picChg>
        <pc:picChg chg="add mod ord">
          <ac:chgData name="ครูสุเมธ ราชประชุม" userId="43def3b4b076c400" providerId="LiveId" clId="{F255A4C6-06A4-40A1-83A9-3FDAEAAE4D0E}" dt="2020-03-15T14:59:18.729" v="1549" actId="171"/>
          <ac:picMkLst>
            <pc:docMk/>
            <pc:sldMk cId="2307868236" sldId="259"/>
            <ac:picMk id="18" creationId="{E0492132-73D3-4A1C-B3B6-E3E6B92F75D5}"/>
          </ac:picMkLst>
        </pc:picChg>
      </pc:sldChg>
      <pc:sldChg chg="modSp add del">
        <pc:chgData name="ครูสุเมธ ราชประชุม" userId="43def3b4b076c400" providerId="LiveId" clId="{F255A4C6-06A4-40A1-83A9-3FDAEAAE4D0E}" dt="2020-03-15T14:29:37.152" v="846" actId="47"/>
        <pc:sldMkLst>
          <pc:docMk/>
          <pc:sldMk cId="4078204312" sldId="260"/>
        </pc:sldMkLst>
        <pc:spChg chg="mod">
          <ac:chgData name="ครูสุเมธ ราชประชุม" userId="43def3b4b076c400" providerId="LiveId" clId="{F255A4C6-06A4-40A1-83A9-3FDAEAAE4D0E}" dt="2020-03-15T13:41:50.727" v="211" actId="20577"/>
          <ac:spMkLst>
            <pc:docMk/>
            <pc:sldMk cId="4078204312" sldId="260"/>
            <ac:spMk id="3" creationId="{E4CC396D-F099-45C2-BF2F-DFD3C10DE845}"/>
          </ac:spMkLst>
        </pc:spChg>
      </pc:sldChg>
      <pc:sldChg chg="modSp add del">
        <pc:chgData name="ครูสุเมธ ราชประชุม" userId="43def3b4b076c400" providerId="LiveId" clId="{F255A4C6-06A4-40A1-83A9-3FDAEAAE4D0E}" dt="2020-03-15T14:30:30.682" v="869" actId="47"/>
        <pc:sldMkLst>
          <pc:docMk/>
          <pc:sldMk cId="1870500511" sldId="261"/>
        </pc:sldMkLst>
        <pc:spChg chg="mod">
          <ac:chgData name="ครูสุเมธ ราชประชุม" userId="43def3b4b076c400" providerId="LiveId" clId="{F255A4C6-06A4-40A1-83A9-3FDAEAAE4D0E}" dt="2020-03-15T14:29:34.167" v="845" actId="20577"/>
          <ac:spMkLst>
            <pc:docMk/>
            <pc:sldMk cId="1870500511" sldId="261"/>
            <ac:spMk id="3" creationId="{E4CC396D-F099-45C2-BF2F-DFD3C10DE845}"/>
          </ac:spMkLst>
        </pc:spChg>
      </pc:sldChg>
      <pc:sldChg chg="modSp add del">
        <pc:chgData name="ครูสุเมธ ราชประชุม" userId="43def3b4b076c400" providerId="LiveId" clId="{F255A4C6-06A4-40A1-83A9-3FDAEAAE4D0E}" dt="2020-03-15T14:36:05.314" v="994" actId="47"/>
        <pc:sldMkLst>
          <pc:docMk/>
          <pc:sldMk cId="4223866771" sldId="262"/>
        </pc:sldMkLst>
        <pc:spChg chg="mod">
          <ac:chgData name="ครูสุเมธ ราชประชุม" userId="43def3b4b076c400" providerId="LiveId" clId="{F255A4C6-06A4-40A1-83A9-3FDAEAAE4D0E}" dt="2020-03-15T14:34:23.124" v="990" actId="20577"/>
          <ac:spMkLst>
            <pc:docMk/>
            <pc:sldMk cId="4223866771" sldId="262"/>
            <ac:spMk id="3" creationId="{E4CC396D-F099-45C2-BF2F-DFD3C10DE845}"/>
          </ac:spMkLst>
        </pc:spChg>
      </pc:sldChg>
      <pc:sldChg chg="modSp add del">
        <pc:chgData name="ครูสุเมธ ราชประชุม" userId="43def3b4b076c400" providerId="LiveId" clId="{F255A4C6-06A4-40A1-83A9-3FDAEAAE4D0E}" dt="2020-03-15T14:38:02.614" v="1065" actId="47"/>
        <pc:sldMkLst>
          <pc:docMk/>
          <pc:sldMk cId="3338492901" sldId="263"/>
        </pc:sldMkLst>
        <pc:spChg chg="mod">
          <ac:chgData name="ครูสุเมธ ราชประชุม" userId="43def3b4b076c400" providerId="LiveId" clId="{F255A4C6-06A4-40A1-83A9-3FDAEAAE4D0E}" dt="2020-03-15T13:48:00.707" v="327" actId="20577"/>
          <ac:spMkLst>
            <pc:docMk/>
            <pc:sldMk cId="3338492901" sldId="263"/>
            <ac:spMk id="3" creationId="{E4CC396D-F099-45C2-BF2F-DFD3C10DE845}"/>
          </ac:spMkLst>
        </pc:spChg>
      </pc:sldChg>
      <pc:sldChg chg="modSp add del">
        <pc:chgData name="ครูสุเมธ ราชประชุม" userId="43def3b4b076c400" providerId="LiveId" clId="{F255A4C6-06A4-40A1-83A9-3FDAEAAE4D0E}" dt="2020-03-15T14:39:13.784" v="1088" actId="47"/>
        <pc:sldMkLst>
          <pc:docMk/>
          <pc:sldMk cId="3067519354" sldId="264"/>
        </pc:sldMkLst>
        <pc:spChg chg="mod">
          <ac:chgData name="ครูสุเมธ ราชประชุม" userId="43def3b4b076c400" providerId="LiveId" clId="{F255A4C6-06A4-40A1-83A9-3FDAEAAE4D0E}" dt="2020-03-15T13:50:07.075" v="401" actId="20577"/>
          <ac:spMkLst>
            <pc:docMk/>
            <pc:sldMk cId="3067519354" sldId="264"/>
            <ac:spMk id="3" creationId="{E4CC396D-F099-45C2-BF2F-DFD3C10DE845}"/>
          </ac:spMkLst>
        </pc:spChg>
      </pc:sldChg>
      <pc:sldChg chg="modSp add del">
        <pc:chgData name="ครูสุเมธ ราชประชุม" userId="43def3b4b076c400" providerId="LiveId" clId="{F255A4C6-06A4-40A1-83A9-3FDAEAAE4D0E}" dt="2020-03-15T14:41:34.645" v="1151" actId="47"/>
        <pc:sldMkLst>
          <pc:docMk/>
          <pc:sldMk cId="2621700377" sldId="265"/>
        </pc:sldMkLst>
        <pc:spChg chg="mod">
          <ac:chgData name="ครูสุเมธ ราชประชุม" userId="43def3b4b076c400" providerId="LiveId" clId="{F255A4C6-06A4-40A1-83A9-3FDAEAAE4D0E}" dt="2020-03-15T13:51:25.185" v="414" actId="6549"/>
          <ac:spMkLst>
            <pc:docMk/>
            <pc:sldMk cId="2621700377" sldId="265"/>
            <ac:spMk id="3" creationId="{E4CC396D-F099-45C2-BF2F-DFD3C10DE845}"/>
          </ac:spMkLst>
        </pc:spChg>
      </pc:sldChg>
      <pc:sldChg chg="modSp add del">
        <pc:chgData name="ครูสุเมธ ราชประชุม" userId="43def3b4b076c400" providerId="LiveId" clId="{F255A4C6-06A4-40A1-83A9-3FDAEAAE4D0E}" dt="2020-03-15T14:42:47.289" v="1178" actId="47"/>
        <pc:sldMkLst>
          <pc:docMk/>
          <pc:sldMk cId="1666733737" sldId="266"/>
        </pc:sldMkLst>
        <pc:spChg chg="mod">
          <ac:chgData name="ครูสุเมธ ราชประชุม" userId="43def3b4b076c400" providerId="LiveId" clId="{F255A4C6-06A4-40A1-83A9-3FDAEAAE4D0E}" dt="2020-03-15T14:42:31.409" v="1175" actId="6549"/>
          <ac:spMkLst>
            <pc:docMk/>
            <pc:sldMk cId="1666733737" sldId="266"/>
            <ac:spMk id="3" creationId="{E4CC396D-F099-45C2-BF2F-DFD3C10DE845}"/>
          </ac:spMkLst>
        </pc:spChg>
      </pc:sldChg>
      <pc:sldChg chg="addSp delSp modSp add del">
        <pc:chgData name="ครูสุเมธ ราชประชุม" userId="43def3b4b076c400" providerId="LiveId" clId="{F255A4C6-06A4-40A1-83A9-3FDAEAAE4D0E}" dt="2020-03-15T14:16:06.275" v="692" actId="47"/>
        <pc:sldMkLst>
          <pc:docMk/>
          <pc:sldMk cId="2445779425" sldId="267"/>
        </pc:sldMkLst>
        <pc:spChg chg="mod">
          <ac:chgData name="ครูสุเมธ ราชประชุม" userId="43def3b4b076c400" providerId="LiveId" clId="{F255A4C6-06A4-40A1-83A9-3FDAEAAE4D0E}" dt="2020-03-15T13:59:02.900" v="504" actId="207"/>
          <ac:spMkLst>
            <pc:docMk/>
            <pc:sldMk cId="2445779425" sldId="267"/>
            <ac:spMk id="8" creationId="{5A56F85C-AE93-45C7-BAB4-D11B873B0D47}"/>
          </ac:spMkLst>
        </pc:spChg>
        <pc:spChg chg="mod">
          <ac:chgData name="ครูสุเมธ ราชประชุม" userId="43def3b4b076c400" providerId="LiveId" clId="{F255A4C6-06A4-40A1-83A9-3FDAEAAE4D0E}" dt="2020-03-15T13:59:05.822" v="505" actId="207"/>
          <ac:spMkLst>
            <pc:docMk/>
            <pc:sldMk cId="2445779425" sldId="267"/>
            <ac:spMk id="9" creationId="{AE187F71-419D-4D1D-B9EC-304E450333BB}"/>
          </ac:spMkLst>
        </pc:spChg>
        <pc:spChg chg="add del mod">
          <ac:chgData name="ครูสุเมธ ราชประชุม" userId="43def3b4b076c400" providerId="LiveId" clId="{F255A4C6-06A4-40A1-83A9-3FDAEAAE4D0E}" dt="2020-03-15T13:56:42.863" v="460" actId="478"/>
          <ac:spMkLst>
            <pc:docMk/>
            <pc:sldMk cId="2445779425" sldId="267"/>
            <ac:spMk id="10" creationId="{DD9A2E3A-7407-4D86-88D9-4D6F07545451}"/>
          </ac:spMkLst>
        </pc:spChg>
        <pc:spChg chg="add del mod ord">
          <ac:chgData name="ครูสุเมธ ราชประชุม" userId="43def3b4b076c400" providerId="LiveId" clId="{F255A4C6-06A4-40A1-83A9-3FDAEAAE4D0E}" dt="2020-03-15T13:58:20.669" v="492" actId="478"/>
          <ac:spMkLst>
            <pc:docMk/>
            <pc:sldMk cId="2445779425" sldId="267"/>
            <ac:spMk id="11" creationId="{A81E2A1C-9BCE-4C9F-B2A8-E789BF283E5E}"/>
          </ac:spMkLst>
        </pc:spChg>
        <pc:picChg chg="add del mod ord">
          <ac:chgData name="ครูสุเมธ ราชประชุม" userId="43def3b4b076c400" providerId="LiveId" clId="{F255A4C6-06A4-40A1-83A9-3FDAEAAE4D0E}" dt="2020-03-15T13:58:18.923" v="491" actId="478"/>
          <ac:picMkLst>
            <pc:docMk/>
            <pc:sldMk cId="2445779425" sldId="267"/>
            <ac:picMk id="4" creationId="{DDF1FA1F-E08F-4EFF-864D-E5DD0762DC7C}"/>
          </ac:picMkLst>
        </pc:picChg>
        <pc:picChg chg="del">
          <ac:chgData name="ครูสุเมธ ราชประชุม" userId="43def3b4b076c400" providerId="LiveId" clId="{F255A4C6-06A4-40A1-83A9-3FDAEAAE4D0E}" dt="2020-03-15T13:56:38.107" v="459" actId="478"/>
          <ac:picMkLst>
            <pc:docMk/>
            <pc:sldMk cId="2445779425" sldId="267"/>
            <ac:picMk id="5" creationId="{FFE69F5B-83DC-4715-93D9-9DFB7CFBBE81}"/>
          </ac:picMkLst>
        </pc:picChg>
        <pc:picChg chg="mod">
          <ac:chgData name="ครูสุเมธ ราชประชุม" userId="43def3b4b076c400" providerId="LiveId" clId="{F255A4C6-06A4-40A1-83A9-3FDAEAAE4D0E}" dt="2020-03-15T13:58:53.765" v="503"/>
          <ac:picMkLst>
            <pc:docMk/>
            <pc:sldMk cId="2445779425" sldId="267"/>
            <ac:picMk id="7" creationId="{CE70F60E-E660-4CD1-BFA7-BC3971B460DB}"/>
          </ac:picMkLst>
        </pc:picChg>
        <pc:picChg chg="add ord">
          <ac:chgData name="ครูสุเมธ ราชประชุม" userId="43def3b4b076c400" providerId="LiveId" clId="{F255A4C6-06A4-40A1-83A9-3FDAEAAE4D0E}" dt="2020-03-15T13:58:39.407" v="502" actId="171"/>
          <ac:picMkLst>
            <pc:docMk/>
            <pc:sldMk cId="2445779425" sldId="267"/>
            <ac:picMk id="12" creationId="{6C53D895-19D5-4366-ABB0-84B3C73AEAEB}"/>
          </ac:picMkLst>
        </pc:picChg>
      </pc:sldChg>
      <pc:sldChg chg="modSp add del">
        <pc:chgData name="ครูสุเมธ ราชประชุม" userId="43def3b4b076c400" providerId="LiveId" clId="{F255A4C6-06A4-40A1-83A9-3FDAEAAE4D0E}" dt="2020-03-15T14:44:01.090" v="1193" actId="47"/>
        <pc:sldMkLst>
          <pc:docMk/>
          <pc:sldMk cId="2779722418" sldId="268"/>
        </pc:sldMkLst>
        <pc:spChg chg="mod">
          <ac:chgData name="ครูสุเมธ ราชประชุม" userId="43def3b4b076c400" providerId="LiveId" clId="{F255A4C6-06A4-40A1-83A9-3FDAEAAE4D0E}" dt="2020-03-15T14:00:56.079" v="520" actId="207"/>
          <ac:spMkLst>
            <pc:docMk/>
            <pc:sldMk cId="2779722418" sldId="268"/>
            <ac:spMk id="3" creationId="{E4CC396D-F099-45C2-BF2F-DFD3C10DE845}"/>
          </ac:spMkLst>
        </pc:spChg>
        <pc:spChg chg="mod">
          <ac:chgData name="ครูสุเมธ ราชประชุม" userId="43def3b4b076c400" providerId="LiveId" clId="{F255A4C6-06A4-40A1-83A9-3FDAEAAE4D0E}" dt="2020-03-15T14:01:14.372" v="525"/>
          <ac:spMkLst>
            <pc:docMk/>
            <pc:sldMk cId="2779722418" sldId="268"/>
            <ac:spMk id="8" creationId="{5A56F85C-AE93-45C7-BAB4-D11B873B0D47}"/>
          </ac:spMkLst>
        </pc:spChg>
        <pc:spChg chg="mod">
          <ac:chgData name="ครูสุเมธ ราชประชุม" userId="43def3b4b076c400" providerId="LiveId" clId="{F255A4C6-06A4-40A1-83A9-3FDAEAAE4D0E}" dt="2020-03-15T14:01:10.386" v="522" actId="20577"/>
          <ac:spMkLst>
            <pc:docMk/>
            <pc:sldMk cId="2779722418" sldId="268"/>
            <ac:spMk id="9" creationId="{AE187F71-419D-4D1D-B9EC-304E450333BB}"/>
          </ac:spMkLst>
        </pc:spChg>
        <pc:picChg chg="mod">
          <ac:chgData name="ครูสุเมธ ราชประชุม" userId="43def3b4b076c400" providerId="LiveId" clId="{F255A4C6-06A4-40A1-83A9-3FDAEAAE4D0E}" dt="2020-03-15T13:59:44.601" v="507"/>
          <ac:picMkLst>
            <pc:docMk/>
            <pc:sldMk cId="2779722418" sldId="268"/>
            <ac:picMk id="7" creationId="{CE70F60E-E660-4CD1-BFA7-BC3971B460DB}"/>
          </ac:picMkLst>
        </pc:picChg>
      </pc:sldChg>
      <pc:sldChg chg="modSp add del">
        <pc:chgData name="ครูสุเมธ ราชประชุม" userId="43def3b4b076c400" providerId="LiveId" clId="{F255A4C6-06A4-40A1-83A9-3FDAEAAE4D0E}" dt="2020-03-15T14:46:39.980" v="1308" actId="47"/>
        <pc:sldMkLst>
          <pc:docMk/>
          <pc:sldMk cId="3005495816" sldId="269"/>
        </pc:sldMkLst>
        <pc:spChg chg="mod">
          <ac:chgData name="ครูสุเมธ ราชประชุม" userId="43def3b4b076c400" providerId="LiveId" clId="{F255A4C6-06A4-40A1-83A9-3FDAEAAE4D0E}" dt="2020-03-15T14:02:26.159" v="538" actId="6549"/>
          <ac:spMkLst>
            <pc:docMk/>
            <pc:sldMk cId="3005495816" sldId="269"/>
            <ac:spMk id="3" creationId="{E4CC396D-F099-45C2-BF2F-DFD3C10DE845}"/>
          </ac:spMkLst>
        </pc:spChg>
        <pc:spChg chg="mod">
          <ac:chgData name="ครูสุเมธ ราชประชุม" userId="43def3b4b076c400" providerId="LiveId" clId="{F255A4C6-06A4-40A1-83A9-3FDAEAAE4D0E}" dt="2020-03-15T14:01:19.878" v="527"/>
          <ac:spMkLst>
            <pc:docMk/>
            <pc:sldMk cId="3005495816" sldId="269"/>
            <ac:spMk id="8" creationId="{5A56F85C-AE93-45C7-BAB4-D11B873B0D47}"/>
          </ac:spMkLst>
        </pc:spChg>
        <pc:spChg chg="mod">
          <ac:chgData name="ครูสุเมธ ราชประชุม" userId="43def3b4b076c400" providerId="LiveId" clId="{F255A4C6-06A4-40A1-83A9-3FDAEAAE4D0E}" dt="2020-03-15T14:01:18.423" v="526" actId="20577"/>
          <ac:spMkLst>
            <pc:docMk/>
            <pc:sldMk cId="3005495816" sldId="269"/>
            <ac:spMk id="9" creationId="{AE187F71-419D-4D1D-B9EC-304E450333BB}"/>
          </ac:spMkLst>
        </pc:spChg>
      </pc:sldChg>
      <pc:sldChg chg="modSp add del">
        <pc:chgData name="ครูสุเมธ ราชประชุม" userId="43def3b4b076c400" providerId="LiveId" clId="{F255A4C6-06A4-40A1-83A9-3FDAEAAE4D0E}" dt="2020-03-15T14:48:40.751" v="1379" actId="47"/>
        <pc:sldMkLst>
          <pc:docMk/>
          <pc:sldMk cId="3352294807" sldId="270"/>
        </pc:sldMkLst>
        <pc:spChg chg="mod">
          <ac:chgData name="ครูสุเมธ ราชประชุม" userId="43def3b4b076c400" providerId="LiveId" clId="{F255A4C6-06A4-40A1-83A9-3FDAEAAE4D0E}" dt="2020-03-15T14:03:40.032" v="546" actId="5793"/>
          <ac:spMkLst>
            <pc:docMk/>
            <pc:sldMk cId="3352294807" sldId="270"/>
            <ac:spMk id="3" creationId="{E4CC396D-F099-45C2-BF2F-DFD3C10DE845}"/>
          </ac:spMkLst>
        </pc:spChg>
      </pc:sldChg>
      <pc:sldChg chg="add del">
        <pc:chgData name="ครูสุเมธ ราชประชุม" userId="43def3b4b076c400" providerId="LiveId" clId="{F255A4C6-06A4-40A1-83A9-3FDAEAAE4D0E}" dt="2020-03-15T14:04:04.149" v="548" actId="47"/>
        <pc:sldMkLst>
          <pc:docMk/>
          <pc:sldMk cId="4143800803" sldId="271"/>
        </pc:sldMkLst>
      </pc:sldChg>
      <pc:sldChg chg="addSp delSp modSp add">
        <pc:chgData name="ครูสุเมธ ราชประชุม" userId="43def3b4b076c400" providerId="LiveId" clId="{F255A4C6-06A4-40A1-83A9-3FDAEAAE4D0E}" dt="2020-03-15T15:04:10.086" v="1587" actId="1076"/>
        <pc:sldMkLst>
          <pc:docMk/>
          <pc:sldMk cId="4293198072" sldId="271"/>
        </pc:sldMkLst>
        <pc:spChg chg="mod">
          <ac:chgData name="ครูสุเมธ ราชประชุม" userId="43def3b4b076c400" providerId="LiveId" clId="{F255A4C6-06A4-40A1-83A9-3FDAEAAE4D0E}" dt="2020-03-15T15:03:56.478" v="1585" actId="164"/>
          <ac:spMkLst>
            <pc:docMk/>
            <pc:sldMk cId="4293198072" sldId="271"/>
            <ac:spMk id="8" creationId="{5A56F85C-AE93-45C7-BAB4-D11B873B0D47}"/>
          </ac:spMkLst>
        </pc:spChg>
        <pc:spChg chg="mod">
          <ac:chgData name="ครูสุเมธ ราชประชุม" userId="43def3b4b076c400" providerId="LiveId" clId="{F255A4C6-06A4-40A1-83A9-3FDAEAAE4D0E}" dt="2020-03-15T15:03:56.478" v="1585" actId="164"/>
          <ac:spMkLst>
            <pc:docMk/>
            <pc:sldMk cId="4293198072" sldId="271"/>
            <ac:spMk id="9" creationId="{AE187F71-419D-4D1D-B9EC-304E450333BB}"/>
          </ac:spMkLst>
        </pc:spChg>
        <pc:spChg chg="add mod">
          <ac:chgData name="ครูสุเมธ ราชประชุม" userId="43def3b4b076c400" providerId="LiveId" clId="{F255A4C6-06A4-40A1-83A9-3FDAEAAE4D0E}" dt="2020-03-15T14:10:39.588" v="601" actId="571"/>
          <ac:spMkLst>
            <pc:docMk/>
            <pc:sldMk cId="4293198072" sldId="271"/>
            <ac:spMk id="11" creationId="{85EF0569-23D7-4C6F-B28E-101D0065DBBB}"/>
          </ac:spMkLst>
        </pc:spChg>
        <pc:spChg chg="add mod">
          <ac:chgData name="ครูสุเมธ ราชประชุม" userId="43def3b4b076c400" providerId="LiveId" clId="{F255A4C6-06A4-40A1-83A9-3FDAEAAE4D0E}" dt="2020-03-15T15:03:56.478" v="1585" actId="164"/>
          <ac:spMkLst>
            <pc:docMk/>
            <pc:sldMk cId="4293198072" sldId="271"/>
            <ac:spMk id="12" creationId="{FC91E9D7-6402-48CA-A0C5-121CB50341C1}"/>
          </ac:spMkLst>
        </pc:spChg>
        <pc:spChg chg="add mod">
          <ac:chgData name="ครูสุเมธ ราชประชุม" userId="43def3b4b076c400" providerId="LiveId" clId="{F255A4C6-06A4-40A1-83A9-3FDAEAAE4D0E}" dt="2020-03-15T15:03:56.478" v="1585" actId="164"/>
          <ac:spMkLst>
            <pc:docMk/>
            <pc:sldMk cId="4293198072" sldId="271"/>
            <ac:spMk id="13" creationId="{EE892359-78EF-447A-AA05-7E4A87C4FA56}"/>
          </ac:spMkLst>
        </pc:spChg>
        <pc:spChg chg="add del mod">
          <ac:chgData name="ครูสุเมธ ราชประชุม" userId="43def3b4b076c400" providerId="LiveId" clId="{F255A4C6-06A4-40A1-83A9-3FDAEAAE4D0E}" dt="2020-03-15T14:12:15.727" v="635"/>
          <ac:spMkLst>
            <pc:docMk/>
            <pc:sldMk cId="4293198072" sldId="271"/>
            <ac:spMk id="14" creationId="{BDFE89B4-54E6-4843-9708-4E30696F5A48}"/>
          </ac:spMkLst>
        </pc:spChg>
        <pc:spChg chg="add del mod">
          <ac:chgData name="ครูสุเมธ ราชประชุม" userId="43def3b4b076c400" providerId="LiveId" clId="{F255A4C6-06A4-40A1-83A9-3FDAEAAE4D0E}" dt="2020-03-15T14:50:18.515" v="1420" actId="478"/>
          <ac:spMkLst>
            <pc:docMk/>
            <pc:sldMk cId="4293198072" sldId="271"/>
            <ac:spMk id="20" creationId="{7FEB13A8-07A6-4482-8A4F-78081D2F7148}"/>
          </ac:spMkLst>
        </pc:spChg>
        <pc:grpChg chg="add mod">
          <ac:chgData name="ครูสุเมธ ราชประชุม" userId="43def3b4b076c400" providerId="LiveId" clId="{F255A4C6-06A4-40A1-83A9-3FDAEAAE4D0E}" dt="2020-03-15T15:04:05.865" v="1586" actId="1076"/>
          <ac:grpSpMkLst>
            <pc:docMk/>
            <pc:sldMk cId="4293198072" sldId="271"/>
            <ac:grpSpMk id="23" creationId="{1B91134D-F128-4D3C-97B8-17ECF8A74EA4}"/>
          </ac:grpSpMkLst>
        </pc:grpChg>
        <pc:picChg chg="add mod ord modCrop">
          <ac:chgData name="ครูสุเมธ ราชประชุม" userId="43def3b4b076c400" providerId="LiveId" clId="{F255A4C6-06A4-40A1-83A9-3FDAEAAE4D0E}" dt="2020-03-15T15:03:56.478" v="1585" actId="164"/>
          <ac:picMkLst>
            <pc:docMk/>
            <pc:sldMk cId="4293198072" sldId="271"/>
            <ac:picMk id="4" creationId="{669E8536-B968-4E00-A32E-2C435176AA6B}"/>
          </ac:picMkLst>
        </pc:picChg>
        <pc:picChg chg="del mod">
          <ac:chgData name="ครูสุเมธ ราชประชุม" userId="43def3b4b076c400" providerId="LiveId" clId="{F255A4C6-06A4-40A1-83A9-3FDAEAAE4D0E}" dt="2020-03-15T14:12:09.513" v="634" actId="478"/>
          <ac:picMkLst>
            <pc:docMk/>
            <pc:sldMk cId="4293198072" sldId="271"/>
            <ac:picMk id="5" creationId="{FFE69F5B-83DC-4715-93D9-9DFB7CFBBE81}"/>
          </ac:picMkLst>
        </pc:picChg>
        <pc:picChg chg="del mod">
          <ac:chgData name="ครูสุเมธ ราชประชุม" userId="43def3b4b076c400" providerId="LiveId" clId="{F255A4C6-06A4-40A1-83A9-3FDAEAAE4D0E}" dt="2020-03-15T14:09:58.200" v="585" actId="478"/>
          <ac:picMkLst>
            <pc:docMk/>
            <pc:sldMk cId="4293198072" sldId="271"/>
            <ac:picMk id="7" creationId="{CE70F60E-E660-4CD1-BFA7-BC3971B460DB}"/>
          </ac:picMkLst>
        </pc:picChg>
        <pc:picChg chg="add mod">
          <ac:chgData name="ครูสุเมธ ราชประชุม" userId="43def3b4b076c400" providerId="LiveId" clId="{F255A4C6-06A4-40A1-83A9-3FDAEAAE4D0E}" dt="2020-03-15T14:10:39.588" v="601" actId="571"/>
          <ac:picMkLst>
            <pc:docMk/>
            <pc:sldMk cId="4293198072" sldId="271"/>
            <ac:picMk id="10" creationId="{C93A1983-563F-4257-843B-45C6D090B508}"/>
          </ac:picMkLst>
        </pc:picChg>
        <pc:picChg chg="add del mod ord">
          <ac:chgData name="ครูสุเมธ ราชประชุม" userId="43def3b4b076c400" providerId="LiveId" clId="{F255A4C6-06A4-40A1-83A9-3FDAEAAE4D0E}" dt="2020-03-15T14:13:29.377" v="650" actId="478"/>
          <ac:picMkLst>
            <pc:docMk/>
            <pc:sldMk cId="4293198072" sldId="271"/>
            <ac:picMk id="16" creationId="{671C612D-386E-49A7-BEEC-3418D274491F}"/>
          </ac:picMkLst>
        </pc:picChg>
        <pc:picChg chg="add mod ord">
          <ac:chgData name="ครูสุเมธ ราชประชุม" userId="43def3b4b076c400" providerId="LiveId" clId="{F255A4C6-06A4-40A1-83A9-3FDAEAAE4D0E}" dt="2020-03-15T14:13:41.960" v="666" actId="171"/>
          <ac:picMkLst>
            <pc:docMk/>
            <pc:sldMk cId="4293198072" sldId="271"/>
            <ac:picMk id="18" creationId="{67DB841B-C737-48FF-B117-55AF656F3A79}"/>
          </ac:picMkLst>
        </pc:picChg>
        <pc:picChg chg="add mod modCrop">
          <ac:chgData name="ครูสุเมธ ราชประชุม" userId="43def3b4b076c400" providerId="LiveId" clId="{F255A4C6-06A4-40A1-83A9-3FDAEAAE4D0E}" dt="2020-03-15T15:04:10.086" v="1587" actId="1076"/>
          <ac:picMkLst>
            <pc:docMk/>
            <pc:sldMk cId="4293198072" sldId="271"/>
            <ac:picMk id="22" creationId="{5BF4A63A-6C1F-42EF-BA3B-EBFC8B37E8B5}"/>
          </ac:picMkLst>
        </pc:picChg>
      </pc:sldChg>
      <pc:sldChg chg="modSp add del">
        <pc:chgData name="ครูสุเมธ ราชประชุม" userId="43def3b4b076c400" providerId="LiveId" clId="{F255A4C6-06A4-40A1-83A9-3FDAEAAE4D0E}" dt="2020-03-15T14:50:02.810" v="1415" actId="47"/>
        <pc:sldMkLst>
          <pc:docMk/>
          <pc:sldMk cId="3945506889" sldId="272"/>
        </pc:sldMkLst>
        <pc:spChg chg="mod">
          <ac:chgData name="ครูสุเมธ ราชประชุม" userId="43def3b4b076c400" providerId="LiveId" clId="{F255A4C6-06A4-40A1-83A9-3FDAEAAE4D0E}" dt="2020-03-15T14:06:47.233" v="571"/>
          <ac:spMkLst>
            <pc:docMk/>
            <pc:sldMk cId="3945506889" sldId="272"/>
            <ac:spMk id="3" creationId="{E4CC396D-F099-45C2-BF2F-DFD3C10DE845}"/>
          </ac:spMkLst>
        </pc:spChg>
        <pc:spChg chg="mod">
          <ac:chgData name="ครูสุเมธ ราชประชุม" userId="43def3b4b076c400" providerId="LiveId" clId="{F255A4C6-06A4-40A1-83A9-3FDAEAAE4D0E}" dt="2020-03-15T14:06:04.788" v="568" actId="14100"/>
          <ac:spMkLst>
            <pc:docMk/>
            <pc:sldMk cId="3945506889" sldId="272"/>
            <ac:spMk id="8" creationId="{5A56F85C-AE93-45C7-BAB4-D11B873B0D47}"/>
          </ac:spMkLst>
        </pc:spChg>
        <pc:spChg chg="mod">
          <ac:chgData name="ครูสุเมธ ราชประชุม" userId="43def3b4b076c400" providerId="LiveId" clId="{F255A4C6-06A4-40A1-83A9-3FDAEAAE4D0E}" dt="2020-03-15T14:05:46.157" v="562" actId="20577"/>
          <ac:spMkLst>
            <pc:docMk/>
            <pc:sldMk cId="3945506889" sldId="272"/>
            <ac:spMk id="9" creationId="{AE187F71-419D-4D1D-B9EC-304E450333BB}"/>
          </ac:spMkLst>
        </pc:spChg>
        <pc:picChg chg="mod">
          <ac:chgData name="ครูสุเมธ ราชประชุม" userId="43def3b4b076c400" providerId="LiveId" clId="{F255A4C6-06A4-40A1-83A9-3FDAEAAE4D0E}" dt="2020-03-15T14:05:43.685" v="561"/>
          <ac:picMkLst>
            <pc:docMk/>
            <pc:sldMk cId="3945506889" sldId="272"/>
            <ac:picMk id="7" creationId="{CE70F60E-E660-4CD1-BFA7-BC3971B460DB}"/>
          </ac:picMkLst>
        </pc:picChg>
      </pc:sldChg>
      <pc:sldChg chg="add del">
        <pc:chgData name="ครูสุเมธ ราชประชุม" userId="43def3b4b076c400" providerId="LiveId" clId="{F255A4C6-06A4-40A1-83A9-3FDAEAAE4D0E}" dt="2020-03-15T14:05:16.054" v="557" actId="47"/>
        <pc:sldMkLst>
          <pc:docMk/>
          <pc:sldMk cId="4073690942" sldId="272"/>
        </pc:sldMkLst>
      </pc:sldChg>
      <pc:sldChg chg="modSp add del">
        <pc:chgData name="ครูสุเมธ ราชประชุม" userId="43def3b4b076c400" providerId="LiveId" clId="{F255A4C6-06A4-40A1-83A9-3FDAEAAE4D0E}" dt="2020-03-15T14:51:32.422" v="1468" actId="47"/>
        <pc:sldMkLst>
          <pc:docMk/>
          <pc:sldMk cId="1934256016" sldId="273"/>
        </pc:sldMkLst>
        <pc:spChg chg="mod">
          <ac:chgData name="ครูสุเมธ ราชประชุม" userId="43def3b4b076c400" providerId="LiveId" clId="{F255A4C6-06A4-40A1-83A9-3FDAEAAE4D0E}" dt="2020-03-15T14:08:23.132" v="580" actId="20577"/>
          <ac:spMkLst>
            <pc:docMk/>
            <pc:sldMk cId="1934256016" sldId="273"/>
            <ac:spMk id="3" creationId="{E4CC396D-F099-45C2-BF2F-DFD3C10DE845}"/>
          </ac:spMkLst>
        </pc:spChg>
      </pc:sldChg>
      <pc:sldChg chg="add del">
        <pc:chgData name="ครูสุเมธ ราชประชุม" userId="43def3b4b076c400" providerId="LiveId" clId="{F255A4C6-06A4-40A1-83A9-3FDAEAAE4D0E}" dt="2020-03-15T14:05:50.456" v="564"/>
        <pc:sldMkLst>
          <pc:docMk/>
          <pc:sldMk cId="3491472072" sldId="273"/>
        </pc:sldMkLst>
      </pc:sldChg>
      <pc:sldChg chg="addSp delSp modSp add">
        <pc:chgData name="ครูสุเมธ ราชประชุม" userId="43def3b4b076c400" providerId="LiveId" clId="{F255A4C6-06A4-40A1-83A9-3FDAEAAE4D0E}" dt="2020-03-15T15:05:24.890" v="1598" actId="1076"/>
        <pc:sldMkLst>
          <pc:docMk/>
          <pc:sldMk cId="2919420822" sldId="274"/>
        </pc:sldMkLst>
        <pc:spChg chg="del">
          <ac:chgData name="ครูสุเมธ ราชประชุม" userId="43def3b4b076c400" providerId="LiveId" clId="{F255A4C6-06A4-40A1-83A9-3FDAEAAE4D0E}" dt="2020-03-15T14:16:26.508" v="693" actId="478"/>
          <ac:spMkLst>
            <pc:docMk/>
            <pc:sldMk cId="2919420822" sldId="274"/>
            <ac:spMk id="2" creationId="{CE54E575-FADB-4CFC-AA45-063724B33243}"/>
          </ac:spMkLst>
        </pc:spChg>
        <pc:spChg chg="mod">
          <ac:chgData name="ครูสุเมธ ราชประชุม" userId="43def3b4b076c400" providerId="LiveId" clId="{F255A4C6-06A4-40A1-83A9-3FDAEAAE4D0E}" dt="2020-03-15T15:05:15.671" v="1594" actId="164"/>
          <ac:spMkLst>
            <pc:docMk/>
            <pc:sldMk cId="2919420822" sldId="274"/>
            <ac:spMk id="8" creationId="{5A56F85C-AE93-45C7-BAB4-D11B873B0D47}"/>
          </ac:spMkLst>
        </pc:spChg>
        <pc:spChg chg="mod">
          <ac:chgData name="ครูสุเมธ ราชประชุม" userId="43def3b4b076c400" providerId="LiveId" clId="{F255A4C6-06A4-40A1-83A9-3FDAEAAE4D0E}" dt="2020-03-15T15:05:15.671" v="1594" actId="164"/>
          <ac:spMkLst>
            <pc:docMk/>
            <pc:sldMk cId="2919420822" sldId="274"/>
            <ac:spMk id="9" creationId="{AE187F71-419D-4D1D-B9EC-304E450333BB}"/>
          </ac:spMkLst>
        </pc:spChg>
        <pc:spChg chg="mod">
          <ac:chgData name="ครูสุเมธ ราชประชุม" userId="43def3b4b076c400" providerId="LiveId" clId="{F255A4C6-06A4-40A1-83A9-3FDAEAAE4D0E}" dt="2020-03-15T15:05:15.671" v="1594" actId="164"/>
          <ac:spMkLst>
            <pc:docMk/>
            <pc:sldMk cId="2919420822" sldId="274"/>
            <ac:spMk id="12" creationId="{FC91E9D7-6402-48CA-A0C5-121CB50341C1}"/>
          </ac:spMkLst>
        </pc:spChg>
        <pc:spChg chg="del">
          <ac:chgData name="ครูสุเมธ ราชประชุม" userId="43def3b4b076c400" providerId="LiveId" clId="{F255A4C6-06A4-40A1-83A9-3FDAEAAE4D0E}" dt="2020-03-15T14:14:43.850" v="676" actId="478"/>
          <ac:spMkLst>
            <pc:docMk/>
            <pc:sldMk cId="2919420822" sldId="274"/>
            <ac:spMk id="13" creationId="{EE892359-78EF-447A-AA05-7E4A87C4FA56}"/>
          </ac:spMkLst>
        </pc:spChg>
        <pc:spChg chg="del">
          <ac:chgData name="ครูสุเมธ ราชประชุม" userId="43def3b4b076c400" providerId="LiveId" clId="{F255A4C6-06A4-40A1-83A9-3FDAEAAE4D0E}" dt="2020-03-15T14:13:56.832" v="668" actId="478"/>
          <ac:spMkLst>
            <pc:docMk/>
            <pc:sldMk cId="2919420822" sldId="274"/>
            <ac:spMk id="20" creationId="{7FEB13A8-07A6-4482-8A4F-78081D2F7148}"/>
          </ac:spMkLst>
        </pc:spChg>
        <pc:grpChg chg="add mod">
          <ac:chgData name="ครูสุเมธ ราชประชุม" userId="43def3b4b076c400" providerId="LiveId" clId="{F255A4C6-06A4-40A1-83A9-3FDAEAAE4D0E}" dt="2020-03-15T15:05:19.005" v="1595" actId="1076"/>
          <ac:grpSpMkLst>
            <pc:docMk/>
            <pc:sldMk cId="2919420822" sldId="274"/>
            <ac:grpSpMk id="10" creationId="{EB3BF8B1-41C6-43E3-8702-E9FEA731E8A5}"/>
          </ac:grpSpMkLst>
        </pc:grpChg>
        <pc:picChg chg="mod modCrop">
          <ac:chgData name="ครูสุเมธ ราชประชุม" userId="43def3b4b076c400" providerId="LiveId" clId="{F255A4C6-06A4-40A1-83A9-3FDAEAAE4D0E}" dt="2020-03-15T15:05:15.671" v="1594" actId="164"/>
          <ac:picMkLst>
            <pc:docMk/>
            <pc:sldMk cId="2919420822" sldId="274"/>
            <ac:picMk id="4" creationId="{669E8536-B968-4E00-A32E-2C435176AA6B}"/>
          </ac:picMkLst>
        </pc:picChg>
        <pc:picChg chg="add del mod">
          <ac:chgData name="ครูสุเมธ ราชประชุม" userId="43def3b4b076c400" providerId="LiveId" clId="{F255A4C6-06A4-40A1-83A9-3FDAEAAE4D0E}" dt="2020-03-15T14:23:13.071" v="763"/>
          <ac:picMkLst>
            <pc:docMk/>
            <pc:sldMk cId="2919420822" sldId="274"/>
            <ac:picMk id="5" creationId="{684366AC-7C52-489E-BE2E-5F2A4AA146E3}"/>
          </ac:picMkLst>
        </pc:picChg>
        <pc:picChg chg="add mod modCrop">
          <ac:chgData name="ครูสุเมธ ราชประชุม" userId="43def3b4b076c400" providerId="LiveId" clId="{F255A4C6-06A4-40A1-83A9-3FDAEAAE4D0E}" dt="2020-03-15T15:05:24.890" v="1598" actId="1076"/>
          <ac:picMkLst>
            <pc:docMk/>
            <pc:sldMk cId="2919420822" sldId="274"/>
            <ac:picMk id="7" creationId="{D2AF29E5-2DDB-4128-8E7B-011576DFFCF9}"/>
          </ac:picMkLst>
        </pc:picChg>
        <pc:picChg chg="add del">
          <ac:chgData name="ครูสุเมธ ราชประชุม" userId="43def3b4b076c400" providerId="LiveId" clId="{F255A4C6-06A4-40A1-83A9-3FDAEAAE4D0E}" dt="2020-03-15T15:00:50.968" v="1552" actId="478"/>
          <ac:picMkLst>
            <pc:docMk/>
            <pc:sldMk cId="2919420822" sldId="274"/>
            <ac:picMk id="1026" creationId="{CC98BB93-6C1A-4647-BE5F-7ABCB0AEDAED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5:04:47.842" v="1593" actId="1076"/>
        <pc:sldMkLst>
          <pc:docMk/>
          <pc:sldMk cId="2632415289" sldId="275"/>
        </pc:sldMkLst>
        <pc:spChg chg="mod">
          <ac:chgData name="ครูสุเมธ ราชประชุม" userId="43def3b4b076c400" providerId="LiveId" clId="{F255A4C6-06A4-40A1-83A9-3FDAEAAE4D0E}" dt="2020-03-15T15:04:34.698" v="1588" actId="164"/>
          <ac:spMkLst>
            <pc:docMk/>
            <pc:sldMk cId="2632415289" sldId="275"/>
            <ac:spMk id="8" creationId="{5A56F85C-AE93-45C7-BAB4-D11B873B0D47}"/>
          </ac:spMkLst>
        </pc:spChg>
        <pc:spChg chg="mod">
          <ac:chgData name="ครูสุเมธ ราชประชุม" userId="43def3b4b076c400" providerId="LiveId" clId="{F255A4C6-06A4-40A1-83A9-3FDAEAAE4D0E}" dt="2020-03-15T15:04:34.698" v="1588" actId="164"/>
          <ac:spMkLst>
            <pc:docMk/>
            <pc:sldMk cId="2632415289" sldId="275"/>
            <ac:spMk id="9" creationId="{AE187F71-419D-4D1D-B9EC-304E450333BB}"/>
          </ac:spMkLst>
        </pc:spChg>
        <pc:spChg chg="mod">
          <ac:chgData name="ครูสุเมธ ราชประชุม" userId="43def3b4b076c400" providerId="LiveId" clId="{F255A4C6-06A4-40A1-83A9-3FDAEAAE4D0E}" dt="2020-03-15T15:04:34.698" v="1588" actId="164"/>
          <ac:spMkLst>
            <pc:docMk/>
            <pc:sldMk cId="2632415289" sldId="275"/>
            <ac:spMk id="12" creationId="{FC91E9D7-6402-48CA-A0C5-121CB50341C1}"/>
          </ac:spMkLst>
        </pc:spChg>
        <pc:grpChg chg="add mod">
          <ac:chgData name="ครูสุเมธ ราชประชุม" userId="43def3b4b076c400" providerId="LiveId" clId="{F255A4C6-06A4-40A1-83A9-3FDAEAAE4D0E}" dt="2020-03-15T15:04:43.183" v="1590" actId="1076"/>
          <ac:grpSpMkLst>
            <pc:docMk/>
            <pc:sldMk cId="2632415289" sldId="275"/>
            <ac:grpSpMk id="6" creationId="{9FE3B392-ADE4-417F-83EA-6D96CBC36D11}"/>
          </ac:grpSpMkLst>
        </pc:grpChg>
        <pc:picChg chg="mod modCrop">
          <ac:chgData name="ครูสุเมธ ราชประชุม" userId="43def3b4b076c400" providerId="LiveId" clId="{F255A4C6-06A4-40A1-83A9-3FDAEAAE4D0E}" dt="2020-03-15T15:04:34.698" v="1588" actId="164"/>
          <ac:picMkLst>
            <pc:docMk/>
            <pc:sldMk cId="2632415289" sldId="275"/>
            <ac:picMk id="4" creationId="{669E8536-B968-4E00-A32E-2C435176AA6B}"/>
          </ac:picMkLst>
        </pc:picChg>
        <pc:picChg chg="add mod modCrop">
          <ac:chgData name="ครูสุเมธ ราชประชุม" userId="43def3b4b076c400" providerId="LiveId" clId="{F255A4C6-06A4-40A1-83A9-3FDAEAAE4D0E}" dt="2020-03-15T15:04:47.842" v="1593" actId="1076"/>
          <ac:picMkLst>
            <pc:docMk/>
            <pc:sldMk cId="2632415289" sldId="275"/>
            <ac:picMk id="5" creationId="{D11C9C76-4D22-4BE9-A797-385AA6B0E743}"/>
          </ac:picMkLst>
        </pc:picChg>
      </pc:sldChg>
      <pc:sldChg chg="addSp delSp modSp add">
        <pc:chgData name="ครูสุเมธ ราชประชุม" userId="43def3b4b076c400" providerId="LiveId" clId="{F255A4C6-06A4-40A1-83A9-3FDAEAAE4D0E}" dt="2020-03-15T14:59:10.153" v="1544" actId="207"/>
        <pc:sldMkLst>
          <pc:docMk/>
          <pc:sldMk cId="1572435798" sldId="276"/>
        </pc:sldMkLst>
        <pc:spChg chg="del">
          <ac:chgData name="ครูสุเมธ ราชประชุม" userId="43def3b4b076c400" providerId="LiveId" clId="{F255A4C6-06A4-40A1-83A9-3FDAEAAE4D0E}" dt="2020-03-15T14:25:04.658" v="796" actId="478"/>
          <ac:spMkLst>
            <pc:docMk/>
            <pc:sldMk cId="1572435798" sldId="276"/>
            <ac:spMk id="3" creationId="{E4CC396D-F099-45C2-BF2F-DFD3C10DE845}"/>
          </ac:spMkLst>
        </pc:spChg>
        <pc:spChg chg="add mod">
          <ac:chgData name="ครูสุเมธ ราชประชุม" userId="43def3b4b076c400" providerId="LiveId" clId="{F255A4C6-06A4-40A1-83A9-3FDAEAAE4D0E}" dt="2020-03-15T14:59:10.153" v="1544" actId="207"/>
          <ac:spMkLst>
            <pc:docMk/>
            <pc:sldMk cId="1572435798" sldId="276"/>
            <ac:spMk id="7" creationId="{286BE7CF-20E4-4EC9-97F2-B9A0182C3628}"/>
          </ac:spMkLst>
        </pc:spChg>
        <pc:picChg chg="add mod ord">
          <ac:chgData name="ครูสุเมธ ราชประชุม" userId="43def3b4b076c400" providerId="LiveId" clId="{F255A4C6-06A4-40A1-83A9-3FDAEAAE4D0E}" dt="2020-03-15T14:59:07.070" v="1543" actId="171"/>
          <ac:picMkLst>
            <pc:docMk/>
            <pc:sldMk cId="1572435798" sldId="276"/>
            <ac:picMk id="8" creationId="{185F2148-F055-4569-AF2E-B5820E71DFC9}"/>
          </ac:picMkLst>
        </pc:picChg>
      </pc:sldChg>
      <pc:sldChg chg="add del">
        <pc:chgData name="ครูสุเมธ ราชประชุม" userId="43def3b4b076c400" providerId="LiveId" clId="{F255A4C6-06A4-40A1-83A9-3FDAEAAE4D0E}" dt="2020-03-15T14:28:18.851" v="840"/>
        <pc:sldMkLst>
          <pc:docMk/>
          <pc:sldMk cId="2220948108" sldId="277"/>
        </pc:sldMkLst>
      </pc:sldChg>
      <pc:sldChg chg="addSp modSp add">
        <pc:chgData name="ครูสุเมธ ราชประชุม" userId="43def3b4b076c400" providerId="LiveId" clId="{F255A4C6-06A4-40A1-83A9-3FDAEAAE4D0E}" dt="2020-03-15T14:58:50.325" v="1538" actId="207"/>
        <pc:sldMkLst>
          <pc:docMk/>
          <pc:sldMk cId="3137520790" sldId="277"/>
        </pc:sldMkLst>
        <pc:spChg chg="mod">
          <ac:chgData name="ครูสุเมธ ราชประชุม" userId="43def3b4b076c400" providerId="LiveId" clId="{F255A4C6-06A4-40A1-83A9-3FDAEAAE4D0E}" dt="2020-03-15T14:58:50.325" v="1538" actId="207"/>
          <ac:spMkLst>
            <pc:docMk/>
            <pc:sldMk cId="3137520790" sldId="277"/>
            <ac:spMk id="7" creationId="{286BE7CF-20E4-4EC9-97F2-B9A0182C3628}"/>
          </ac:spMkLst>
        </pc:spChg>
        <pc:picChg chg="add mod ord">
          <ac:chgData name="ครูสุเมธ ราชประชุม" userId="43def3b4b076c400" providerId="LiveId" clId="{F255A4C6-06A4-40A1-83A9-3FDAEAAE4D0E}" dt="2020-03-15T14:58:46.797" v="1537" actId="171"/>
          <ac:picMkLst>
            <pc:docMk/>
            <pc:sldMk cId="3137520790" sldId="277"/>
            <ac:picMk id="8" creationId="{2AC69D0A-3924-4407-98A7-F7223EE12FC0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7:59.373" v="1530" actId="207"/>
        <pc:sldMkLst>
          <pc:docMk/>
          <pc:sldMk cId="732892402" sldId="278"/>
        </pc:sldMkLst>
        <pc:spChg chg="mod">
          <ac:chgData name="ครูสุเมธ ราชประชุม" userId="43def3b4b076c400" providerId="LiveId" clId="{F255A4C6-06A4-40A1-83A9-3FDAEAAE4D0E}" dt="2020-03-15T14:57:59.373" v="1530" actId="207"/>
          <ac:spMkLst>
            <pc:docMk/>
            <pc:sldMk cId="732892402" sldId="278"/>
            <ac:spMk id="7" creationId="{286BE7CF-20E4-4EC9-97F2-B9A0182C3628}"/>
          </ac:spMkLst>
        </pc:spChg>
        <pc:picChg chg="add mod ord">
          <ac:chgData name="ครูสุเมธ ราชประชุม" userId="43def3b4b076c400" providerId="LiveId" clId="{F255A4C6-06A4-40A1-83A9-3FDAEAAE4D0E}" dt="2020-03-15T14:57:56.150" v="1529" actId="171"/>
          <ac:picMkLst>
            <pc:docMk/>
            <pc:sldMk cId="732892402" sldId="278"/>
            <ac:picMk id="8" creationId="{D3AA75D4-C2E2-4EA0-AB57-A60104E017A2}"/>
          </ac:picMkLst>
        </pc:picChg>
      </pc:sldChg>
      <pc:sldChg chg="addSp delSp modSp add">
        <pc:chgData name="ครูสุเมธ ราชประชุม" userId="43def3b4b076c400" providerId="LiveId" clId="{F255A4C6-06A4-40A1-83A9-3FDAEAAE4D0E}" dt="2020-03-15T14:57:46.798" v="1525" actId="207"/>
        <pc:sldMkLst>
          <pc:docMk/>
          <pc:sldMk cId="3415646272" sldId="279"/>
        </pc:sldMkLst>
        <pc:spChg chg="del">
          <ac:chgData name="ครูสุเมธ ราชประชุม" userId="43def3b4b076c400" providerId="LiveId" clId="{F255A4C6-06A4-40A1-83A9-3FDAEAAE4D0E}" dt="2020-03-15T14:36:17.178" v="995" actId="478"/>
          <ac:spMkLst>
            <pc:docMk/>
            <pc:sldMk cId="3415646272" sldId="279"/>
            <ac:spMk id="7" creationId="{286BE7CF-20E4-4EC9-97F2-B9A0182C3628}"/>
          </ac:spMkLst>
        </pc:spChg>
        <pc:spChg chg="add mod">
          <ac:chgData name="ครูสุเมธ ราชประชุม" userId="43def3b4b076c400" providerId="LiveId" clId="{F255A4C6-06A4-40A1-83A9-3FDAEAAE4D0E}" dt="2020-03-15T14:57:46.798" v="1525" actId="207"/>
          <ac:spMkLst>
            <pc:docMk/>
            <pc:sldMk cId="3415646272" sldId="279"/>
            <ac:spMk id="8" creationId="{AD9ECD3E-F747-4942-8617-636F9B1E408E}"/>
          </ac:spMkLst>
        </pc:spChg>
        <pc:picChg chg="add mod ord">
          <ac:chgData name="ครูสุเมธ ราชประชุม" userId="43def3b4b076c400" providerId="LiveId" clId="{F255A4C6-06A4-40A1-83A9-3FDAEAAE4D0E}" dt="2020-03-15T14:57:43.183" v="1524" actId="171"/>
          <ac:picMkLst>
            <pc:docMk/>
            <pc:sldMk cId="3415646272" sldId="279"/>
            <ac:picMk id="9" creationId="{717466A6-F95E-431D-9AB7-978058593C2C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7:28.520" v="1520" actId="14100"/>
        <pc:sldMkLst>
          <pc:docMk/>
          <pc:sldMk cId="4179819243" sldId="280"/>
        </pc:sldMkLst>
        <pc:spChg chg="mod ord">
          <ac:chgData name="ครูสุเมธ ราชประชุม" userId="43def3b4b076c400" providerId="LiveId" clId="{F255A4C6-06A4-40A1-83A9-3FDAEAAE4D0E}" dt="2020-03-15T14:57:24.274" v="1519" actId="207"/>
          <ac:spMkLst>
            <pc:docMk/>
            <pc:sldMk cId="4179819243" sldId="280"/>
            <ac:spMk id="8" creationId="{AD9ECD3E-F747-4942-8617-636F9B1E408E}"/>
          </ac:spMkLst>
        </pc:spChg>
        <pc:picChg chg="add mod">
          <ac:chgData name="ครูสุเมธ ราชประชุม" userId="43def3b4b076c400" providerId="LiveId" clId="{F255A4C6-06A4-40A1-83A9-3FDAEAAE4D0E}" dt="2020-03-15T14:57:28.520" v="1520" actId="14100"/>
          <ac:picMkLst>
            <pc:docMk/>
            <pc:sldMk cId="4179819243" sldId="280"/>
            <ac:picMk id="7" creationId="{BF593B48-2DAF-4555-ACBE-B8AB17384542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7:01.633" v="1512" actId="207"/>
        <pc:sldMkLst>
          <pc:docMk/>
          <pc:sldMk cId="1239357386" sldId="281"/>
        </pc:sldMkLst>
        <pc:spChg chg="mod ord">
          <ac:chgData name="ครูสุเมธ ราชประชุม" userId="43def3b4b076c400" providerId="LiveId" clId="{F255A4C6-06A4-40A1-83A9-3FDAEAAE4D0E}" dt="2020-03-15T14:57:01.633" v="1512" actId="207"/>
          <ac:spMkLst>
            <pc:docMk/>
            <pc:sldMk cId="1239357386" sldId="281"/>
            <ac:spMk id="8" creationId="{AD9ECD3E-F747-4942-8617-636F9B1E408E}"/>
          </ac:spMkLst>
        </pc:spChg>
        <pc:picChg chg="add">
          <ac:chgData name="ครูสุเมธ ราชประชุม" userId="43def3b4b076c400" providerId="LiveId" clId="{F255A4C6-06A4-40A1-83A9-3FDAEAAE4D0E}" dt="2020-03-15T14:56:49.459" v="1509"/>
          <ac:picMkLst>
            <pc:docMk/>
            <pc:sldMk cId="1239357386" sldId="281"/>
            <ac:picMk id="7" creationId="{3C52C191-707D-4382-A367-D57F1A2D301E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6:46.068" v="1508" actId="207"/>
        <pc:sldMkLst>
          <pc:docMk/>
          <pc:sldMk cId="1853972876" sldId="282"/>
        </pc:sldMkLst>
        <pc:spChg chg="mod ord">
          <ac:chgData name="ครูสุเมธ ราชประชุม" userId="43def3b4b076c400" providerId="LiveId" clId="{F255A4C6-06A4-40A1-83A9-3FDAEAAE4D0E}" dt="2020-03-15T14:56:46.068" v="1508" actId="207"/>
          <ac:spMkLst>
            <pc:docMk/>
            <pc:sldMk cId="1853972876" sldId="282"/>
            <ac:spMk id="8" creationId="{AD9ECD3E-F747-4942-8617-636F9B1E408E}"/>
          </ac:spMkLst>
        </pc:spChg>
        <pc:picChg chg="add">
          <ac:chgData name="ครูสุเมธ ราชประชุม" userId="43def3b4b076c400" providerId="LiveId" clId="{F255A4C6-06A4-40A1-83A9-3FDAEAAE4D0E}" dt="2020-03-15T14:56:35.354" v="1506"/>
          <ac:picMkLst>
            <pc:docMk/>
            <pc:sldMk cId="1853972876" sldId="282"/>
            <ac:picMk id="7" creationId="{706D6622-B6F0-447A-9329-0386E2BF51BB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6:32.106" v="1505" actId="207"/>
        <pc:sldMkLst>
          <pc:docMk/>
          <pc:sldMk cId="1564429733" sldId="283"/>
        </pc:sldMkLst>
        <pc:spChg chg="mod ord">
          <ac:chgData name="ครูสุเมธ ราชประชุม" userId="43def3b4b076c400" providerId="LiveId" clId="{F255A4C6-06A4-40A1-83A9-3FDAEAAE4D0E}" dt="2020-03-15T14:56:32.106" v="1505" actId="207"/>
          <ac:spMkLst>
            <pc:docMk/>
            <pc:sldMk cId="1564429733" sldId="283"/>
            <ac:spMk id="8" creationId="{AD9ECD3E-F747-4942-8617-636F9B1E408E}"/>
          </ac:spMkLst>
        </pc:spChg>
        <pc:spChg chg="mod">
          <ac:chgData name="ครูสุเมธ ราชประชุม" userId="43def3b4b076c400" providerId="LiveId" clId="{F255A4C6-06A4-40A1-83A9-3FDAEAAE4D0E}" dt="2020-03-15T14:43:09.302" v="1183"/>
          <ac:spMkLst>
            <pc:docMk/>
            <pc:sldMk cId="1564429733" sldId="283"/>
            <ac:spMk id="12" creationId="{FA334855-4299-4DF8-8B48-BC43C451D631}"/>
          </ac:spMkLst>
        </pc:spChg>
        <pc:spChg chg="mod">
          <ac:chgData name="ครูสุเมธ ราชประชุม" userId="43def3b4b076c400" providerId="LiveId" clId="{F255A4C6-06A4-40A1-83A9-3FDAEAAE4D0E}" dt="2020-03-15T14:42:58.556" v="1180" actId="20577"/>
          <ac:spMkLst>
            <pc:docMk/>
            <pc:sldMk cId="1564429733" sldId="283"/>
            <ac:spMk id="13" creationId="{5243D49E-D40A-4AEE-924A-7D37E79B0484}"/>
          </ac:spMkLst>
        </pc:spChg>
        <pc:picChg chg="add">
          <ac:chgData name="ครูสุเมธ ราชประชุม" userId="43def3b4b076c400" providerId="LiveId" clId="{F255A4C6-06A4-40A1-83A9-3FDAEAAE4D0E}" dt="2020-03-15T14:56:20.199" v="1503"/>
          <ac:picMkLst>
            <pc:docMk/>
            <pc:sldMk cId="1564429733" sldId="283"/>
            <ac:picMk id="7" creationId="{6AF2EFD7-67FB-4390-804D-FFEAD34CEFF7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6:13.141" v="1502" actId="404"/>
        <pc:sldMkLst>
          <pc:docMk/>
          <pc:sldMk cId="1162700271" sldId="284"/>
        </pc:sldMkLst>
        <pc:spChg chg="mod ord">
          <ac:chgData name="ครูสุเมธ ราชประชุม" userId="43def3b4b076c400" providerId="LiveId" clId="{F255A4C6-06A4-40A1-83A9-3FDAEAAE4D0E}" dt="2020-03-15T14:56:13.141" v="1502" actId="404"/>
          <ac:spMkLst>
            <pc:docMk/>
            <pc:sldMk cId="1162700271" sldId="284"/>
            <ac:spMk id="8" creationId="{AD9ECD3E-F747-4942-8617-636F9B1E408E}"/>
          </ac:spMkLst>
        </pc:spChg>
        <pc:picChg chg="add mod">
          <ac:chgData name="ครูสุเมธ ราชประชุม" userId="43def3b4b076c400" providerId="LiveId" clId="{F255A4C6-06A4-40A1-83A9-3FDAEAAE4D0E}" dt="2020-03-15T14:55:53.495" v="1499" actId="14100"/>
          <ac:picMkLst>
            <pc:docMk/>
            <pc:sldMk cId="1162700271" sldId="284"/>
            <ac:picMk id="7" creationId="{C67037B0-4E45-40BC-AF2C-5986839F33E3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5:35.136" v="1496" actId="1076"/>
        <pc:sldMkLst>
          <pc:docMk/>
          <pc:sldMk cId="341446876" sldId="285"/>
        </pc:sldMkLst>
        <pc:spChg chg="mod ord">
          <ac:chgData name="ครูสุเมธ ราชประชุม" userId="43def3b4b076c400" providerId="LiveId" clId="{F255A4C6-06A4-40A1-83A9-3FDAEAAE4D0E}" dt="2020-03-15T14:55:35.136" v="1496" actId="1076"/>
          <ac:spMkLst>
            <pc:docMk/>
            <pc:sldMk cId="341446876" sldId="285"/>
            <ac:spMk id="8" creationId="{AD9ECD3E-F747-4942-8617-636F9B1E408E}"/>
          </ac:spMkLst>
        </pc:spChg>
        <pc:picChg chg="add mod">
          <ac:chgData name="ครูสุเมธ ราชประชุม" userId="43def3b4b076c400" providerId="LiveId" clId="{F255A4C6-06A4-40A1-83A9-3FDAEAAE4D0E}" dt="2020-03-15T14:55:30.523" v="1495" actId="1076"/>
          <ac:picMkLst>
            <pc:docMk/>
            <pc:sldMk cId="341446876" sldId="285"/>
            <ac:picMk id="7" creationId="{D6FF061E-A48C-4BEB-A1AF-C93A900D9428}"/>
          </ac:picMkLst>
        </pc:picChg>
      </pc:sldChg>
      <pc:sldChg chg="addSp delSp modSp add">
        <pc:chgData name="ครูสุเมธ ราชประชุม" userId="43def3b4b076c400" providerId="LiveId" clId="{F255A4C6-06A4-40A1-83A9-3FDAEAAE4D0E}" dt="2020-03-15T14:54:49.426" v="1487" actId="207"/>
        <pc:sldMkLst>
          <pc:docMk/>
          <pc:sldMk cId="2676457165" sldId="286"/>
        </pc:sldMkLst>
        <pc:spChg chg="add mod">
          <ac:chgData name="ครูสุเมธ ราชประชุม" userId="43def3b4b076c400" providerId="LiveId" clId="{F255A4C6-06A4-40A1-83A9-3FDAEAAE4D0E}" dt="2020-03-15T14:50:39.757" v="1426" actId="1076"/>
          <ac:spMkLst>
            <pc:docMk/>
            <pc:sldMk cId="2676457165" sldId="286"/>
            <ac:spMk id="7" creationId="{75E7395A-6310-447A-9584-3C5D1FE5FC8F}"/>
          </ac:spMkLst>
        </pc:spChg>
        <pc:spChg chg="mod ord">
          <ac:chgData name="ครูสุเมธ ราชประชุม" userId="43def3b4b076c400" providerId="LiveId" clId="{F255A4C6-06A4-40A1-83A9-3FDAEAAE4D0E}" dt="2020-03-15T14:54:49.426" v="1487" actId="207"/>
          <ac:spMkLst>
            <pc:docMk/>
            <pc:sldMk cId="2676457165" sldId="286"/>
            <ac:spMk id="8" creationId="{AD9ECD3E-F747-4942-8617-636F9B1E408E}"/>
          </ac:spMkLst>
        </pc:spChg>
        <pc:spChg chg="add mod">
          <ac:chgData name="ครูสุเมธ ราชประชุม" userId="43def3b4b076c400" providerId="LiveId" clId="{F255A4C6-06A4-40A1-83A9-3FDAEAAE4D0E}" dt="2020-03-15T14:50:50.651" v="1451" actId="1037"/>
          <ac:spMkLst>
            <pc:docMk/>
            <pc:sldMk cId="2676457165" sldId="286"/>
            <ac:spMk id="9" creationId="{C71CD133-38E4-487A-A6E5-BB8A5DF1C849}"/>
          </ac:spMkLst>
        </pc:spChg>
        <pc:spChg chg="del">
          <ac:chgData name="ครูสุเมธ ราชประชุม" userId="43def3b4b076c400" providerId="LiveId" clId="{F255A4C6-06A4-40A1-83A9-3FDAEAAE4D0E}" dt="2020-03-15T14:50:31.398" v="1423" actId="478"/>
          <ac:spMkLst>
            <pc:docMk/>
            <pc:sldMk cId="2676457165" sldId="286"/>
            <ac:spMk id="12" creationId="{FA334855-4299-4DF8-8B48-BC43C451D631}"/>
          </ac:spMkLst>
        </pc:spChg>
        <pc:spChg chg="mod">
          <ac:chgData name="ครูสุเมธ ราชประชุม" userId="43def3b4b076c400" providerId="LiveId" clId="{F255A4C6-06A4-40A1-83A9-3FDAEAAE4D0E}" dt="2020-03-15T14:50:10.936" v="1419" actId="20577"/>
          <ac:spMkLst>
            <pc:docMk/>
            <pc:sldMk cId="2676457165" sldId="286"/>
            <ac:spMk id="13" creationId="{5243D49E-D40A-4AEE-924A-7D37E79B0484}"/>
          </ac:spMkLst>
        </pc:spChg>
        <pc:picChg chg="mod">
          <ac:chgData name="ครูสุเมธ ราชประชุม" userId="43def3b4b076c400" providerId="LiveId" clId="{F255A4C6-06A4-40A1-83A9-3FDAEAAE4D0E}" dt="2020-03-15T14:50:35.500" v="1425" actId="1076"/>
          <ac:picMkLst>
            <pc:docMk/>
            <pc:sldMk cId="2676457165" sldId="286"/>
            <ac:picMk id="10" creationId="{043DCBE7-46E2-49F1-B3EA-5643BFD95C21}"/>
          </ac:picMkLst>
        </pc:picChg>
        <pc:picChg chg="add">
          <ac:chgData name="ครูสุเมธ ราชประชุม" userId="43def3b4b076c400" providerId="LiveId" clId="{F255A4C6-06A4-40A1-83A9-3FDAEAAE4D0E}" dt="2020-03-15T14:54:26.475" v="1481"/>
          <ac:picMkLst>
            <pc:docMk/>
            <pc:sldMk cId="2676457165" sldId="286"/>
            <ac:picMk id="11" creationId="{DE5517CD-236B-4283-BE6F-1764D050C15E}"/>
          </ac:picMkLst>
        </pc:picChg>
      </pc:sldChg>
      <pc:sldChg chg="addSp modSp add">
        <pc:chgData name="ครูสุเมธ ราชประชุม" userId="43def3b4b076c400" providerId="LiveId" clId="{F255A4C6-06A4-40A1-83A9-3FDAEAAE4D0E}" dt="2020-03-15T14:54:14.007" v="1480" actId="1076"/>
        <pc:sldMkLst>
          <pc:docMk/>
          <pc:sldMk cId="1091682972" sldId="287"/>
        </pc:sldMkLst>
        <pc:spChg chg="mod ord">
          <ac:chgData name="ครูสุเมธ ราชประชุม" userId="43def3b4b076c400" providerId="LiveId" clId="{F255A4C6-06A4-40A1-83A9-3FDAEAAE4D0E}" dt="2020-03-15T14:54:10.765" v="1479" actId="207"/>
          <ac:spMkLst>
            <pc:docMk/>
            <pc:sldMk cId="1091682972" sldId="287"/>
            <ac:spMk id="8" creationId="{AD9ECD3E-F747-4942-8617-636F9B1E408E}"/>
          </ac:spMkLst>
        </pc:spChg>
        <pc:picChg chg="add mod ord modCrop">
          <ac:chgData name="ครูสุเมธ ราชประชุม" userId="43def3b4b076c400" providerId="LiveId" clId="{F255A4C6-06A4-40A1-83A9-3FDAEAAE4D0E}" dt="2020-03-15T14:54:14.007" v="1480" actId="1076"/>
          <ac:picMkLst>
            <pc:docMk/>
            <pc:sldMk cId="1091682972" sldId="287"/>
            <ac:picMk id="3" creationId="{81C783F2-8134-4F53-8B97-49E6EF54301A}"/>
          </ac:picMkLst>
        </pc:picChg>
      </pc:sldChg>
      <pc:sldChg chg="add del">
        <pc:chgData name="ครูสุเมธ ราชประชุม" userId="43def3b4b076c400" providerId="LiveId" clId="{F255A4C6-06A4-40A1-83A9-3FDAEAAE4D0E}" dt="2020-03-15T14:58:21.703" v="1532"/>
        <pc:sldMkLst>
          <pc:docMk/>
          <pc:sldMk cId="72278292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3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5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4555-E77A-486E-9C0B-D44FA843C3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4A46-FE5E-43E7-82E4-E71E0E07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7DB841B-C737-48FF-B117-55AF656F3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1742" cy="990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3BF8B1-41C6-43E3-8702-E9FEA731E8A5}"/>
              </a:ext>
            </a:extLst>
          </p:cNvPr>
          <p:cNvGrpSpPr/>
          <p:nvPr/>
        </p:nvGrpSpPr>
        <p:grpSpPr>
          <a:xfrm>
            <a:off x="60837" y="1801328"/>
            <a:ext cx="6736325" cy="2092608"/>
            <a:chOff x="0" y="3426408"/>
            <a:chExt cx="6736325" cy="2092608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69E8536-B968-4E00-A32E-2C435176A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22" b="65771"/>
            <a:stretch/>
          </p:blipFill>
          <p:spPr>
            <a:xfrm>
              <a:off x="0" y="3426408"/>
              <a:ext cx="6540909" cy="209260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56F85C-AE93-45C7-BAB4-D11B873B0D47}"/>
                </a:ext>
              </a:extLst>
            </p:cNvPr>
            <p:cNvSpPr/>
            <p:nvPr/>
          </p:nvSpPr>
          <p:spPr>
            <a:xfrm>
              <a:off x="2953176" y="4525714"/>
              <a:ext cx="378314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ด้านการจัดการเรียนการสอน</a:t>
              </a:r>
              <a:endParaRPr lang="en-US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187F71-419D-4D1D-B9EC-304E450333BB}"/>
                </a:ext>
              </a:extLst>
            </p:cNvPr>
            <p:cNvSpPr/>
            <p:nvPr/>
          </p:nvSpPr>
          <p:spPr>
            <a:xfrm>
              <a:off x="1290483" y="3940939"/>
              <a:ext cx="171081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ด้านที่</a:t>
              </a:r>
              <a:endPara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91E9D7-6402-48CA-A0C5-121CB50341C1}"/>
                </a:ext>
              </a:extLst>
            </p:cNvPr>
            <p:cNvSpPr/>
            <p:nvPr/>
          </p:nvSpPr>
          <p:spPr>
            <a:xfrm>
              <a:off x="1290483" y="3940939"/>
              <a:ext cx="1710812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1</a:t>
              </a:r>
            </a:p>
          </p:txBody>
        </p:sp>
      </p:grpSp>
      <p:pic>
        <p:nvPicPr>
          <p:cNvPr id="7" name="Picture 6" descr="A group of toy people&#10;&#10;Description automatically generated">
            <a:extLst>
              <a:ext uri="{FF2B5EF4-FFF2-40B4-BE49-F238E27FC236}">
                <a16:creationId xmlns:a16="http://schemas.microsoft.com/office/drawing/2014/main" id="{D2AF29E5-2DDB-4128-8E7B-011576DFF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r="35914" b="50000"/>
          <a:stretch/>
        </p:blipFill>
        <p:spPr>
          <a:xfrm>
            <a:off x="937279" y="4408467"/>
            <a:ext cx="5305215" cy="317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42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7DB841B-C737-48FF-B117-55AF656F3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1742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4E575-FADB-4CFC-AA45-063724B3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E3B392-ADE4-417F-83EA-6D96CBC36D11}"/>
              </a:ext>
            </a:extLst>
          </p:cNvPr>
          <p:cNvGrpSpPr/>
          <p:nvPr/>
        </p:nvGrpSpPr>
        <p:grpSpPr>
          <a:xfrm>
            <a:off x="60837" y="1773133"/>
            <a:ext cx="6736325" cy="2092608"/>
            <a:chOff x="0" y="3426408"/>
            <a:chExt cx="6736325" cy="2092608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69E8536-B968-4E00-A32E-2C435176A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30" b="32619"/>
            <a:stretch/>
          </p:blipFill>
          <p:spPr>
            <a:xfrm>
              <a:off x="0" y="3426408"/>
              <a:ext cx="6540909" cy="209260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56F85C-AE93-45C7-BAB4-D11B873B0D47}"/>
                </a:ext>
              </a:extLst>
            </p:cNvPr>
            <p:cNvSpPr/>
            <p:nvPr/>
          </p:nvSpPr>
          <p:spPr>
            <a:xfrm>
              <a:off x="2953176" y="4525714"/>
              <a:ext cx="378314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2800" b="1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ด้านการบริหารจัดการชั้นเรียน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187F71-419D-4D1D-B9EC-304E450333BB}"/>
                </a:ext>
              </a:extLst>
            </p:cNvPr>
            <p:cNvSpPr/>
            <p:nvPr/>
          </p:nvSpPr>
          <p:spPr>
            <a:xfrm>
              <a:off x="1290483" y="3940939"/>
              <a:ext cx="171081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ด้านที่</a:t>
              </a:r>
              <a:endPara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91E9D7-6402-48CA-A0C5-121CB50341C1}"/>
                </a:ext>
              </a:extLst>
            </p:cNvPr>
            <p:cNvSpPr/>
            <p:nvPr/>
          </p:nvSpPr>
          <p:spPr>
            <a:xfrm>
              <a:off x="1290483" y="3940939"/>
              <a:ext cx="1710812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2</a:t>
              </a:r>
              <a:endParaRPr lang="en-US" sz="8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</p:grpSp>
      <p:pic>
        <p:nvPicPr>
          <p:cNvPr id="5" name="Picture 4" descr="A group of toy people&#10;&#10;Description automatically generated">
            <a:extLst>
              <a:ext uri="{FF2B5EF4-FFF2-40B4-BE49-F238E27FC236}">
                <a16:creationId xmlns:a16="http://schemas.microsoft.com/office/drawing/2014/main" id="{D11C9C76-4D22-4BE9-A797-385AA6B0E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8" b="47078"/>
          <a:stretch/>
        </p:blipFill>
        <p:spPr>
          <a:xfrm>
            <a:off x="1122719" y="4296073"/>
            <a:ext cx="5020231" cy="357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41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ด้านการบริหารจัดการชั้นเรียน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2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7" name="Picture 6" descr="A picture containing tree&#10;&#10;Description automatically generated">
            <a:extLst>
              <a:ext uri="{FF2B5EF4-FFF2-40B4-BE49-F238E27FC236}">
                <a16:creationId xmlns:a16="http://schemas.microsoft.com/office/drawing/2014/main" id="{6AF2EFD7-67FB-4390-804D-FFEAD34CE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1049431" y="3290442"/>
            <a:ext cx="5235207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29506"/>
            <a:ext cx="57673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2.1 การบริหารจัดการชั้นเรียน</a:t>
            </a:r>
          </a:p>
          <a:p>
            <a:pPr algn="ctr"/>
            <a:endParaRPr lang="en-US" sz="2600" b="1" dirty="0">
              <a:solidFill>
                <a:schemeClr val="accent6">
                  <a:lumMod val="50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 ภาพการจัดสภาพห้องเรียน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 บันทึกโฮมรูม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 แฟ้ม ปพ.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4. โครงสร้างห้องเรียนสีขาว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5. รายงานห้องเรียนสีขาว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6. รายงานการประชุมผู้ปกครอง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7. รายงานการเยี่ยมบ้าน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8. เกียรติบัตรของนักเรียนในการแข่งขันกิจกรรมต่าง ๆ ที่เกิด</a:t>
            </a:r>
            <a:b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จากการส่งเสริมและเสริมแรง</a:t>
            </a:r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442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ด้านการบริหารจัดการชั้นเรียน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2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7" name="Picture 6" descr="A picture containing tree&#10;&#10;Description automatically generated">
            <a:extLst>
              <a:ext uri="{FF2B5EF4-FFF2-40B4-BE49-F238E27FC236}">
                <a16:creationId xmlns:a16="http://schemas.microsoft.com/office/drawing/2014/main" id="{C67037B0-4E45-40BC-AF2C-5986839F33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685800" y="3290442"/>
            <a:ext cx="5980471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29506"/>
            <a:ext cx="57673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2.2 การจัดระบบดูแลช่วยเหลือนักเรียน</a:t>
            </a:r>
          </a:p>
          <a:p>
            <a:pPr algn="ctr"/>
            <a:endParaRPr lang="en-US" sz="2600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เอกสารการคัดกรองผู้เรียน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SDQ 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เอกสารทุนการศึกษา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3) โครงสร้างห้องเรียนสีขาว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๔) รายงานห้องเรียนสีขาว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๕) รายงานการประชุมผู้ปกครอง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๖) รายงานการเยี่ยมบ้าน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๗) บันทึกการคัดกรองนักเรียนเป็นรายบุคคล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๘) ภาพถ่ายนักเรียน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16270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ด้านการบริหารจัดการชั้นเรียน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2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7" name="Picture 6" descr="A picture containing tree&#10;&#10;Description automatically generated">
            <a:extLst>
              <a:ext uri="{FF2B5EF4-FFF2-40B4-BE49-F238E27FC236}">
                <a16:creationId xmlns:a16="http://schemas.microsoft.com/office/drawing/2014/main" id="{D6FF061E-A48C-4BEB-A1AF-C93A900D94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474244" y="3439481"/>
            <a:ext cx="6383756" cy="1335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980669" y="3501531"/>
            <a:ext cx="5767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2.3 การจัดทําข้อมูลสารสนเทศ</a:t>
            </a:r>
            <a:b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และเอกสารประจําชั้นเรียนหรือประจําวิชา</a:t>
            </a:r>
          </a:p>
          <a:p>
            <a:pPr algn="ctr"/>
            <a:endParaRPr lang="en-US" sz="2600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สารสนเทศชั้นเรียน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๒) เอกสารชั้นเรียนต่างๆ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๓) เอกสารประจำวิชา</a:t>
            </a:r>
          </a:p>
          <a:p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44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7DB841B-C737-48FF-B117-55AF656F3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1742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4E575-FADB-4CFC-AA45-063724B3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91134D-F128-4D3C-97B8-17ECF8A74EA4}"/>
              </a:ext>
            </a:extLst>
          </p:cNvPr>
          <p:cNvGrpSpPr/>
          <p:nvPr/>
        </p:nvGrpSpPr>
        <p:grpSpPr>
          <a:xfrm>
            <a:off x="95865" y="2001369"/>
            <a:ext cx="6540909" cy="1936286"/>
            <a:chOff x="22123" y="3673240"/>
            <a:chExt cx="6540909" cy="1936286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69E8536-B968-4E00-A32E-2C435176A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60"/>
            <a:stretch/>
          </p:blipFill>
          <p:spPr>
            <a:xfrm>
              <a:off x="22123" y="3673240"/>
              <a:ext cx="6540909" cy="19362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56F85C-AE93-45C7-BAB4-D11B873B0D47}"/>
                </a:ext>
              </a:extLst>
            </p:cNvPr>
            <p:cNvSpPr/>
            <p:nvPr/>
          </p:nvSpPr>
          <p:spPr>
            <a:xfrm>
              <a:off x="3074851" y="4375086"/>
              <a:ext cx="338494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rgbClr val="FE2E7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ด้านการพัฒนาตนเอง</a:t>
              </a:r>
              <a:endParaRPr lang="en-US" sz="3200" b="1" cap="none" spc="0" dirty="0">
                <a:ln w="0"/>
                <a:solidFill>
                  <a:srgbClr val="FE2E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187F71-419D-4D1D-B9EC-304E450333BB}"/>
                </a:ext>
              </a:extLst>
            </p:cNvPr>
            <p:cNvSpPr/>
            <p:nvPr/>
          </p:nvSpPr>
          <p:spPr>
            <a:xfrm>
              <a:off x="1290483" y="3940939"/>
              <a:ext cx="171081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ด้านที่</a:t>
              </a:r>
              <a:endPara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91E9D7-6402-48CA-A0C5-121CB50341C1}"/>
                </a:ext>
              </a:extLst>
            </p:cNvPr>
            <p:cNvSpPr/>
            <p:nvPr/>
          </p:nvSpPr>
          <p:spPr>
            <a:xfrm>
              <a:off x="1290483" y="3940939"/>
              <a:ext cx="1710812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3</a:t>
              </a:r>
              <a:endParaRPr lang="en-US" sz="8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892359-78EF-447A-AA05-7E4A87C4FA56}"/>
                </a:ext>
              </a:extLst>
            </p:cNvPr>
            <p:cNvSpPr/>
            <p:nvPr/>
          </p:nvSpPr>
          <p:spPr>
            <a:xfrm>
              <a:off x="3517023" y="4761473"/>
              <a:ext cx="275813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2800" b="1" dirty="0">
                  <a:ln w="0"/>
                  <a:solidFill>
                    <a:srgbClr val="FE2E7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" panose="02000506000000020004" pitchFamily="2" charset="-34"/>
                  <a:cs typeface="TH NiramitIT๙" panose="02000506000000020004" pitchFamily="2" charset="-34"/>
                </a:rPr>
                <a:t>และพัฒนาวิชาชีพ</a:t>
              </a:r>
              <a:endParaRPr lang="en-US" sz="2800" b="1" cap="none" spc="0" dirty="0">
                <a:ln w="0"/>
                <a:solidFill>
                  <a:srgbClr val="FE2E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</p:grpSp>
      <p:pic>
        <p:nvPicPr>
          <p:cNvPr id="22" name="Picture 21" descr="A group of toy people&#10;&#10;Description automatically generated">
            <a:extLst>
              <a:ext uri="{FF2B5EF4-FFF2-40B4-BE49-F238E27FC236}">
                <a16:creationId xmlns:a16="http://schemas.microsoft.com/office/drawing/2014/main" id="{5BF4A63A-6C1F-42EF-BA3B-EBFC8B37E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3" t="51872" r="36129"/>
          <a:stretch/>
        </p:blipFill>
        <p:spPr>
          <a:xfrm>
            <a:off x="1182755" y="4324042"/>
            <a:ext cx="4816019" cy="37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19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3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E7395A-6310-447A-9584-3C5D1FE5FC8F}"/>
              </a:ext>
            </a:extLst>
          </p:cNvPr>
          <p:cNvSpPr/>
          <p:nvPr/>
        </p:nvSpPr>
        <p:spPr>
          <a:xfrm>
            <a:off x="3473057" y="1545777"/>
            <a:ext cx="33849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FE2E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ด้านการพัฒนาตนเอง</a:t>
            </a:r>
            <a:endParaRPr lang="en-US" sz="3200" b="1" cap="none" spc="0" dirty="0">
              <a:ln w="0"/>
              <a:solidFill>
                <a:srgbClr val="FE2E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CD133-38E4-487A-A6E5-BB8A5DF1C849}"/>
              </a:ext>
            </a:extLst>
          </p:cNvPr>
          <p:cNvSpPr/>
          <p:nvPr/>
        </p:nvSpPr>
        <p:spPr>
          <a:xfrm>
            <a:off x="4143831" y="1932164"/>
            <a:ext cx="27581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rgbClr val="FE2E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และพัฒนาวิชาชีพ</a:t>
            </a:r>
            <a:endParaRPr lang="en-US" sz="2800" b="1" cap="none" spc="0" dirty="0">
              <a:ln w="0"/>
              <a:solidFill>
                <a:srgbClr val="FE2E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1" name="Picture 10" descr="A picture containing tree&#10;&#10;Description automatically generated">
            <a:extLst>
              <a:ext uri="{FF2B5EF4-FFF2-40B4-BE49-F238E27FC236}">
                <a16:creationId xmlns:a16="http://schemas.microsoft.com/office/drawing/2014/main" id="{DE5517CD-236B-4283-BE6F-1764D050C1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1049431" y="3290442"/>
            <a:ext cx="5235207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80619"/>
            <a:ext cx="57593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3.1 การพัฒนาตนเอง</a:t>
            </a:r>
          </a:p>
          <a:p>
            <a:pPr algn="ctr"/>
            <a:endParaRPr lang="en-US" sz="2600" b="1" dirty="0">
              <a:solidFill>
                <a:schemeClr val="accent6">
                  <a:lumMod val="50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แผนพัฒนาตนเอง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ID Plan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รายงานการอบรมคูปองครู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๓) เอกสารรวบรวมเกียรติบัตร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๔) เอกสารบันทึกการศึกษาเอกสารวิชาการ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๕) เอกสารบันทึกการค้นคว้า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๖) เอกสารการทบทวนหลังปฏิบัติงาน (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After Action Review: AAR)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๗)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เอกสารชุมชนแห่งการเรียนรู้ (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Professional Learning</a:t>
            </a: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Community : PLC)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๘)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เอกสารการเผยแพร่ผลงาน และหนังสือขอบคุณต่างๆ</a:t>
            </a:r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645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3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E7395A-6310-447A-9584-3C5D1FE5FC8F}"/>
              </a:ext>
            </a:extLst>
          </p:cNvPr>
          <p:cNvSpPr/>
          <p:nvPr/>
        </p:nvSpPr>
        <p:spPr>
          <a:xfrm>
            <a:off x="3473057" y="1545777"/>
            <a:ext cx="33849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FE2E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ด้านการพัฒนาตนเอง</a:t>
            </a:r>
            <a:endParaRPr lang="en-US" sz="3200" b="1" cap="none" spc="0" dirty="0">
              <a:ln w="0"/>
              <a:solidFill>
                <a:srgbClr val="FE2E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3" name="Picture 2" descr="A picture containing tree&#10;&#10;Description automatically generated">
            <a:extLst>
              <a:ext uri="{FF2B5EF4-FFF2-40B4-BE49-F238E27FC236}">
                <a16:creationId xmlns:a16="http://schemas.microsoft.com/office/drawing/2014/main" id="{81C783F2-8134-4F53-8B97-49E6EF54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1049431" y="3290442"/>
            <a:ext cx="5235207" cy="10479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1CD133-38E4-487A-A6E5-BB8A5DF1C849}"/>
              </a:ext>
            </a:extLst>
          </p:cNvPr>
          <p:cNvSpPr/>
          <p:nvPr/>
        </p:nvSpPr>
        <p:spPr>
          <a:xfrm>
            <a:off x="4143831" y="1932164"/>
            <a:ext cx="27581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rgbClr val="FE2E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และพัฒนาวิชาชีพ</a:t>
            </a:r>
            <a:endParaRPr lang="en-US" sz="2800" b="1" cap="none" spc="0" dirty="0">
              <a:ln w="0"/>
              <a:solidFill>
                <a:srgbClr val="FE2E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29506"/>
            <a:ext cx="57673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3.2 การพัฒนาวิชาชีพ</a:t>
            </a:r>
          </a:p>
          <a:p>
            <a:pPr algn="ctr"/>
            <a:endParaRPr lang="en-US" sz="2600" b="1" dirty="0">
              <a:solidFill>
                <a:schemeClr val="accent6">
                  <a:lumMod val="50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บันทึก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PLC 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คําสั่งแต่งตั้งคณะทํางาน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PLC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ภาพถ่ายการทํากิจกรรม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PLC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นวัตกรรมที่เกิดจาก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PLC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5)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ร่องรอยการสร้างเครือข่าย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PLC</a:t>
            </a:r>
          </a:p>
          <a:p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168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8" name="Picture 17" descr="A picture containing tree&#10;&#10;Description automatically generated">
            <a:extLst>
              <a:ext uri="{FF2B5EF4-FFF2-40B4-BE49-F238E27FC236}">
                <a16:creationId xmlns:a16="http://schemas.microsoft.com/office/drawing/2014/main" id="{E0492132-73D3-4A1C-B3B6-E3E6B92F7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330161" y="2873989"/>
            <a:ext cx="6590234" cy="1222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C396D-F099-45C2-BF2F-DFD3C10DE845}"/>
              </a:ext>
            </a:extLst>
          </p:cNvPr>
          <p:cNvSpPr txBox="1"/>
          <p:nvPr/>
        </p:nvSpPr>
        <p:spPr>
          <a:xfrm>
            <a:off x="821994" y="3113078"/>
            <a:ext cx="57673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1.1 การสร้างและ</a:t>
            </a:r>
            <a:r>
              <a:rPr lang="en-US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/</a:t>
            </a:r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หรือพัฒนาหลักสูตร</a:t>
            </a:r>
          </a:p>
          <a:p>
            <a:endParaRPr lang="th-TH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หลักสูตรกลุ่มสาระการเรียนรู้/รายวิชาที่สอน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2) หน่วยการเรียนรู้ของรายวิชาที่สอน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3) หลักฐานการประเมินผล การใช้หลักสูตรกลุ่มสาระการเรียนรู้/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รายวิชาที่สอน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4) วุฒิบัตร เกียติบัตร โล่รางวัล คำสั่ง หรืออื่นๆ ที่เกี่ยวข้อง</a:t>
            </a:r>
            <a:endParaRPr lang="en-US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185F2148-F055-4569-AF2E-B5820E71DF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328437" y="2959093"/>
            <a:ext cx="6337834" cy="1222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BE7CF-20E4-4EC9-97F2-B9A0182C3628}"/>
              </a:ext>
            </a:extLst>
          </p:cNvPr>
          <p:cNvSpPr txBox="1"/>
          <p:nvPr/>
        </p:nvSpPr>
        <p:spPr>
          <a:xfrm>
            <a:off x="840559" y="2959093"/>
            <a:ext cx="57673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 การจัดการเรียนรู้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1.2.1 การออกแบบหน่วยการเรียนรู้</a:t>
            </a: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หน่วยการเรียนรู้ 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Active Learning 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 คําอธิบายรายวิชา และโครงสร้างรายวิชา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รายงานสรุปผลการนิเทศภายในของกลุ่มสาระการเรียนรู้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คําสั่งด้านการออกแบบการเรียนรู้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5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เอกสารนิเทศการสอน และนิเทศแผน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๖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เกียรติบัตรที่ได้รับ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๗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แผนการจัดการเรียนรู้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และบันทึกหลังการจัดการเรียนรู้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157243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2AC69D0A-3924-4407-98A7-F7223EE12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744794" y="2959093"/>
            <a:ext cx="5449529" cy="1222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BE7CF-20E4-4EC9-97F2-B9A0182C3628}"/>
              </a:ext>
            </a:extLst>
          </p:cNvPr>
          <p:cNvSpPr txBox="1"/>
          <p:nvPr/>
        </p:nvSpPr>
        <p:spPr>
          <a:xfrm>
            <a:off x="840559" y="2959093"/>
            <a:ext cx="57673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 การจัดการเรียนรู้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1.2.2 จัดทําแผนการจัดการเรียนรู้/</a:t>
            </a:r>
            <a:b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แผนการจัดการศึกษาเฉพาะบุคคล (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IEP)/</a:t>
            </a:r>
          </a:p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แผนการสอนรายบุคคล (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IP)/ 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แผนการจัดประสบการณ์</a:t>
            </a: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แบบวิเคราะห์ผู้เรียนเป็นรายบุคคล 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2) แผนการจัดการเรียนรู้ </a:t>
            </a:r>
            <a:b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3) บันทึกหลังการจัดการเรียนรู้ </a:t>
            </a:r>
            <a:b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4)เอกสารการศึกษาเป็นรายกรณี (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Case Study)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๕)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เอกสารแบบบันทึกการให้คำแนะนำ และแนวทาง</a:t>
            </a:r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การให้คำปรึกษา</a:t>
            </a:r>
          </a:p>
        </p:txBody>
      </p:sp>
    </p:spTree>
    <p:extLst>
      <p:ext uri="{BB962C8B-B14F-4D97-AF65-F5344CB8AC3E}">
        <p14:creationId xmlns:p14="http://schemas.microsoft.com/office/powerpoint/2010/main" val="313752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D3AA75D4-C2E2-4EA0-AB57-A60104E01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1049431" y="2959094"/>
            <a:ext cx="5235207" cy="1379272"/>
          </a:xfrm>
          <a:prstGeom prst="rect">
            <a:avLst/>
          </a:prstGeom>
        </p:spPr>
      </p:pic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BE7CF-20E4-4EC9-97F2-B9A0182C3628}"/>
              </a:ext>
            </a:extLst>
          </p:cNvPr>
          <p:cNvSpPr txBox="1"/>
          <p:nvPr/>
        </p:nvSpPr>
        <p:spPr>
          <a:xfrm>
            <a:off x="840559" y="2959093"/>
            <a:ext cx="57673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 การจัดการเรียนรู้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1.2.</a:t>
            </a:r>
            <a:r>
              <a:rPr lang="en-US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กลยุทธ์ในการจัดการเรียนรู้ </a:t>
            </a:r>
            <a:endParaRPr lang="en-US" sz="2800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algn="ctr"/>
            <a:endParaRPr lang="th-TH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algn="ctr"/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เอกสารแผนการสอน และบันทึกหลังสอน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๒) เอกสารทะเบียนการผลิต หรือการใช้สื่อ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๓) เอกสารร่องรอยการใช้สื่อการสอน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๔) เอกสารนิเทศการสอน วิธีการสอน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๕) เอกสารบันทึกแนะแนวชั้นเรียน หรือการโฮมรูม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๖) เอกสารรูปภาพประกอบกิจกรรม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289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9" name="Picture 8" descr="A picture containing tree&#10;&#10;Description automatically generated">
            <a:extLst>
              <a:ext uri="{FF2B5EF4-FFF2-40B4-BE49-F238E27FC236}">
                <a16:creationId xmlns:a16="http://schemas.microsoft.com/office/drawing/2014/main" id="{717466A6-F95E-431D-9AB7-978058593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1106621" y="3429506"/>
            <a:ext cx="5235207" cy="1186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29506"/>
            <a:ext cx="57673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 การจัดการเรียนรู้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1.2.</a:t>
            </a:r>
            <a:r>
              <a:rPr lang="en-US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4</a:t>
            </a:r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คุณภาพผู้เรียน </a:t>
            </a:r>
            <a:endParaRPr lang="en-US" sz="3200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en-US" sz="2600" b="1" dirty="0">
              <a:solidFill>
                <a:schemeClr val="accent6">
                  <a:lumMod val="50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เอกสาร ปพ.5,6,8 หรือที่เกี่ยวข้อง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๒) เอกสารตารางวิเคราะห์ผลการเรียน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๓) หลักฐานแสดงผลการเรียนของนักเรียน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๔) ประกาศค่าเป้าหมายกลุ่มสาระการเรียนรู้</a:t>
            </a:r>
          </a:p>
          <a:p>
            <a:endParaRPr lang="en-US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564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7" name="Picture 6" descr="A picture containing tree&#10;&#10;Description automatically generated">
            <a:extLst>
              <a:ext uri="{FF2B5EF4-FFF2-40B4-BE49-F238E27FC236}">
                <a16:creationId xmlns:a16="http://schemas.microsoft.com/office/drawing/2014/main" id="{BF593B48-2DAF-4555-ACBE-B8AB17384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330161" y="3368768"/>
            <a:ext cx="6590234" cy="1222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29506"/>
            <a:ext cx="5767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1.3 การสร้างและการพัฒนาสื่อ นวัตกรรม เทคโนโลยีทางการศึกษา และแหล่งการเรียนรู้</a:t>
            </a:r>
          </a:p>
          <a:p>
            <a:endParaRPr lang="en-US" sz="2600" b="1" dirty="0">
              <a:solidFill>
                <a:schemeClr val="accent6">
                  <a:lumMod val="50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1) ทะเบียนสื่อ นวัตกรรม เทคโนโลยีทางการศึกษาและ</a:t>
            </a:r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แหล่งเรียนรู้ 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2) แผนการจัดการเรียนรู้ 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3) แบบประเมินการใช้สื่อ นวัตกรรม เทคโนโลยีทางการศึกษา </a:t>
            </a:r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และแหล่งเรียนรู้ 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4) หลักฐานการเผยแพร่ 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5) เกียรติบัตร 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en-US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981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7" name="Picture 6" descr="A picture containing tree&#10;&#10;Description automatically generated">
            <a:extLst>
              <a:ext uri="{FF2B5EF4-FFF2-40B4-BE49-F238E27FC236}">
                <a16:creationId xmlns:a16="http://schemas.microsoft.com/office/drawing/2014/main" id="{3C52C191-707D-4382-A367-D57F1A2D3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1049431" y="3290442"/>
            <a:ext cx="5235207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29506"/>
            <a:ext cx="57673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1.4 การวัดและประเมินผลการเรียนรู้</a:t>
            </a:r>
          </a:p>
          <a:p>
            <a:endParaRPr lang="en-US" sz="2600" b="1" dirty="0">
              <a:solidFill>
                <a:schemeClr val="accent6">
                  <a:lumMod val="50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แผนการจัดการเรียนรู้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ข้อสอบ แบบทดสอบ การประเมินสภาพจริง</a:t>
            </a: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เครื่องมือที่ใช้วัดผลต่าง ๆ เช่น เอกสารแผนการสอน </a:t>
            </a:r>
            <a:b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บันทึกหลังสอน เอกสารการประเมินสภาพจริง เอกสารแบบ</a:t>
            </a:r>
            <a:b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วิเคราะห์ตัวชี้วัด เอกสารแสดงชิ้นงานนักเรียน และเอกสาร</a:t>
            </a:r>
            <a:b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แสดงแบบวิเคราะห์ข้อสอบแบบบันทึกคะแนน </a:t>
            </a:r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935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3DCBE7-46E2-49F1-B3EA-5643BFD9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" y="0"/>
            <a:ext cx="6931742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4855-4299-4DF8-8B48-BC43C451D631}"/>
              </a:ext>
            </a:extLst>
          </p:cNvPr>
          <p:cNvSpPr/>
          <p:nvPr/>
        </p:nvSpPr>
        <p:spPr>
          <a:xfrm>
            <a:off x="3724225" y="1627563"/>
            <a:ext cx="3133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ด้านการจัดการเรียนการสอน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3D49E-D40A-4AEE-924A-7D37E79B0484}"/>
              </a:ext>
            </a:extLst>
          </p:cNvPr>
          <p:cNvSpPr/>
          <p:nvPr/>
        </p:nvSpPr>
        <p:spPr>
          <a:xfrm>
            <a:off x="4970206" y="1033319"/>
            <a:ext cx="1696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ด้านที่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 1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Picture 16" descr="A picture containing drawing, rug&#10;&#10;Description automatically generated">
            <a:extLst>
              <a:ext uri="{FF2B5EF4-FFF2-40B4-BE49-F238E27FC236}">
                <a16:creationId xmlns:a16="http://schemas.microsoft.com/office/drawing/2014/main" id="{7FD862E7-AF64-4DEA-81F4-8EDD0E22D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" y="225083"/>
            <a:ext cx="978474" cy="1402480"/>
          </a:xfrm>
          <a:prstGeom prst="rect">
            <a:avLst/>
          </a:prstGeom>
        </p:spPr>
      </p:pic>
      <p:pic>
        <p:nvPicPr>
          <p:cNvPr id="7" name="Picture 6" descr="A picture containing tree&#10;&#10;Description automatically generated">
            <a:extLst>
              <a:ext uri="{FF2B5EF4-FFF2-40B4-BE49-F238E27FC236}">
                <a16:creationId xmlns:a16="http://schemas.microsoft.com/office/drawing/2014/main" id="{706D6622-B6F0-447A-9329-0386E2BF51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1"/>
          <a:stretch/>
        </p:blipFill>
        <p:spPr>
          <a:xfrm>
            <a:off x="1049431" y="3290442"/>
            <a:ext cx="5235207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ECD3E-F747-4942-8617-636F9B1E408E}"/>
              </a:ext>
            </a:extLst>
          </p:cNvPr>
          <p:cNvSpPr txBox="1"/>
          <p:nvPr/>
        </p:nvSpPr>
        <p:spPr>
          <a:xfrm>
            <a:off x="840559" y="3429506"/>
            <a:ext cx="5767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1.5 การวิจัยเพื่อพัฒนาการเรียนรู้</a:t>
            </a:r>
            <a:endParaRPr lang="en-US" sz="3200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algn="ctr"/>
            <a:endParaRPr lang="en-US" sz="2600" b="1" dirty="0">
              <a:solidFill>
                <a:schemeClr val="accent6">
                  <a:lumMod val="50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เอกสารหลักฐานร่องรอย 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รายงานวิจัยในชั้นเรียน</a:t>
            </a:r>
          </a:p>
          <a:p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เอกสารวิเคราะห์ผู้เรียนเป็นรายบุคคล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เอกสารการสอนเสริม</a:t>
            </a:r>
            <a:endParaRPr lang="en-US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4) </a:t>
            </a:r>
            <a: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เอกสารการศึกษาเป็นรายกรณี (</a:t>
            </a:r>
            <a:r>
              <a:rPr lang="en-US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Case Study)</a:t>
            </a:r>
            <a:br>
              <a:rPr lang="th-TH" sz="2400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397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29F5E256ADA4584E02D173671EF45" ma:contentTypeVersion="25" ma:contentTypeDescription="Create a new document." ma:contentTypeScope="" ma:versionID="4360dd9a9f9312332864c55ba4978afa">
  <xsd:schema xmlns:xsd="http://www.w3.org/2001/XMLSchema" xmlns:xs="http://www.w3.org/2001/XMLSchema" xmlns:p="http://schemas.microsoft.com/office/2006/metadata/properties" xmlns:ns3="a517124d-6c98-4bcb-ad25-2b13d1363082" xmlns:ns4="b63f64b5-2239-42ce-987a-c34d3521b974" targetNamespace="http://schemas.microsoft.com/office/2006/metadata/properties" ma:root="true" ma:fieldsID="2779bd7a29048bf9b106bdc91598f872" ns3:_="" ns4:_="">
    <xsd:import namespace="a517124d-6c98-4bcb-ad25-2b13d1363082"/>
    <xsd:import namespace="b63f64b5-2239-42ce-987a-c34d3521b9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7124d-6c98-4bcb-ad25-2b13d13630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f64b5-2239-42ce-987a-c34d3521b9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b63f64b5-2239-42ce-987a-c34d3521b974" xsi:nil="true"/>
    <Student_Groups xmlns="b63f64b5-2239-42ce-987a-c34d3521b974">
      <UserInfo>
        <DisplayName/>
        <AccountId xsi:nil="true"/>
        <AccountType/>
      </UserInfo>
    </Student_Groups>
    <Self_Registration_Enabled xmlns="b63f64b5-2239-42ce-987a-c34d3521b974" xsi:nil="true"/>
    <AppVersion xmlns="b63f64b5-2239-42ce-987a-c34d3521b974" xsi:nil="true"/>
    <Invited_Teachers xmlns="b63f64b5-2239-42ce-987a-c34d3521b974" xsi:nil="true"/>
    <CultureName xmlns="b63f64b5-2239-42ce-987a-c34d3521b974" xsi:nil="true"/>
    <Students xmlns="b63f64b5-2239-42ce-987a-c34d3521b974">
      <UserInfo>
        <DisplayName/>
        <AccountId xsi:nil="true"/>
        <AccountType/>
      </UserInfo>
    </Students>
    <FolderType xmlns="b63f64b5-2239-42ce-987a-c34d3521b974" xsi:nil="true"/>
    <Owner xmlns="b63f64b5-2239-42ce-987a-c34d3521b974">
      <UserInfo>
        <DisplayName/>
        <AccountId xsi:nil="true"/>
        <AccountType/>
      </UserInfo>
    </Owner>
    <Has_Teacher_Only_SectionGroup xmlns="b63f64b5-2239-42ce-987a-c34d3521b974" xsi:nil="true"/>
    <Is_Collaboration_Space_Locked xmlns="b63f64b5-2239-42ce-987a-c34d3521b974" xsi:nil="true"/>
    <NotebookType xmlns="b63f64b5-2239-42ce-987a-c34d3521b974" xsi:nil="true"/>
    <Teachers xmlns="b63f64b5-2239-42ce-987a-c34d3521b974">
      <UserInfo>
        <DisplayName/>
        <AccountId xsi:nil="true"/>
        <AccountType/>
      </UserInfo>
    </Teachers>
    <DefaultSectionNames xmlns="b63f64b5-2239-42ce-987a-c34d3521b974" xsi:nil="true"/>
  </documentManagement>
</p:properties>
</file>

<file path=customXml/itemProps1.xml><?xml version="1.0" encoding="utf-8"?>
<ds:datastoreItem xmlns:ds="http://schemas.openxmlformats.org/officeDocument/2006/customXml" ds:itemID="{276ABE41-62ED-4670-B9E0-918BD7DC1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7124d-6c98-4bcb-ad25-2b13d1363082"/>
    <ds:schemaRef ds:uri="b63f64b5-2239-42ce-987a-c34d3521b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A81D91-5908-45E8-8195-3FEBE66FA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8CF7D-488E-4555-8DCB-6620395E70BD}">
  <ds:schemaRefs>
    <ds:schemaRef ds:uri="http://schemas.microsoft.com/office/2006/metadata/properties"/>
    <ds:schemaRef ds:uri="http://schemas.microsoft.com/office/infopath/2007/PartnerControls"/>
    <ds:schemaRef ds:uri="b63f64b5-2239-42ce-987a-c34d3521b9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923</Words>
  <Application>Microsoft Office PowerPoint</Application>
  <PresentationFormat>A4 Paper (210x297 mm)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TH NiramitIT๙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ครูสุเมธ ราชประชุม</dc:creator>
  <cp:lastModifiedBy>ครูสุเมธ ราชประชุม</cp:lastModifiedBy>
  <cp:revision>7</cp:revision>
  <dcterms:created xsi:type="dcterms:W3CDTF">2020-03-01T02:10:45Z</dcterms:created>
  <dcterms:modified xsi:type="dcterms:W3CDTF">2020-03-15T15:05:25Z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0x01010084129F5E256ADA4584E02D173671EF45</vt:lpwstr>
  </property>
</Properties>
</file>