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2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3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9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8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0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5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6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1608-2A62-404D-8A71-4F97341F99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9E07-CFE4-4915-AED8-E60BB20B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6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E936CF-E221-4919-B909-B136DD986A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01E6798-958F-44A6-939A-AE1102DA5A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35AD2E-B7C0-46D9-B5DF-CFFA9A2A6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สำนักงานคณะกรรมการการศึกษาขั้นพื้นฐาน - วิกิพีเดีย">
            <a:extLst>
              <a:ext uri="{FF2B5EF4-FFF2-40B4-BE49-F238E27FC236}">
                <a16:creationId xmlns:a16="http://schemas.microsoft.com/office/drawing/2014/main" id="{6ABEF415-0545-413A-B953-8C4CDBCE1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4" y="875045"/>
            <a:ext cx="14287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63B4392-33DD-415D-93CB-BBA5FE256DA7}"/>
              </a:ext>
            </a:extLst>
          </p:cNvPr>
          <p:cNvSpPr txBox="1"/>
          <p:nvPr/>
        </p:nvSpPr>
        <p:spPr>
          <a:xfrm>
            <a:off x="1577974" y="256994"/>
            <a:ext cx="5397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รายงานการวิเคราะห์ผู้เรียนรายบุคคล</a:t>
            </a:r>
          </a:p>
          <a:p>
            <a:pPr algn="ctr"/>
            <a:r>
              <a:rPr lang="th-TH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รายวิชาวิทยาการคำนวณ 1 ชั้นมัธยมศึกษาปีที่ 1</a:t>
            </a:r>
          </a:p>
          <a:p>
            <a:pPr algn="ctr"/>
            <a:r>
              <a:rPr lang="th-TH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ภาคเรียนที่ 1 ปีการศึกษา 2562 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00BE512-CEC1-409F-842F-CE9207DD0FCC}"/>
              </a:ext>
            </a:extLst>
          </p:cNvPr>
          <p:cNvSpPr txBox="1"/>
          <p:nvPr/>
        </p:nvSpPr>
        <p:spPr>
          <a:xfrm>
            <a:off x="2410196" y="6650379"/>
            <a:ext cx="4516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โดยนายครูอาชีพ ดอทคอม</a:t>
            </a:r>
          </a:p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วิทยฐานะ..........................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2D6AC75D-E94E-4839-91F8-0A6E937D8205}"/>
              </a:ext>
            </a:extLst>
          </p:cNvPr>
          <p:cNvSpPr txBox="1"/>
          <p:nvPr/>
        </p:nvSpPr>
        <p:spPr>
          <a:xfrm>
            <a:off x="1827583" y="8673791"/>
            <a:ext cx="4516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โรงเรียนครูอาชีพดอทคอม</a:t>
            </a:r>
          </a:p>
          <a:p>
            <a:pPr algn="ctr"/>
            <a:r>
              <a:rPr lang="th-TH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ตำบล................. อำเภอ............... จังหวัด..........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32" name="Picture 8" descr="เอกสารเยี่ยมบ้านและระบบดูแลช่วยเหลือนักเรียน – .: โรงเรียนคงคาราม  จังหวัดเพชรบุรี :.">
            <a:extLst>
              <a:ext uri="{FF2B5EF4-FFF2-40B4-BE49-F238E27FC236}">
                <a16:creationId xmlns:a16="http://schemas.microsoft.com/office/drawing/2014/main" id="{2D767A4D-76AC-440B-9215-A804A6707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417828"/>
            <a:ext cx="5486400" cy="298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23944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40</Words>
  <Application>Microsoft Office PowerPoint</Application>
  <PresentationFormat>กระดาษ A4 (210x297 มม.)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Sumet Ratprachum</dc:creator>
  <cp:lastModifiedBy>Sumet Ratprachum</cp:lastModifiedBy>
  <cp:revision>1</cp:revision>
  <dcterms:created xsi:type="dcterms:W3CDTF">2020-08-31T01:08:48Z</dcterms:created>
  <dcterms:modified xsi:type="dcterms:W3CDTF">2020-08-31T01:15:18Z</dcterms:modified>
</cp:coreProperties>
</file>