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9" r:id="rId2"/>
  </p:sldIdLst>
  <p:sldSz cx="7559675" cy="106918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FC Iconic" panose="020B0500040200020003" pitchFamily="34" charset="-34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ส่วนเริ่มต้น" id="{56DFCFA6-F6A6-634E-922C-54B04A397437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6001"/>
    <a:srgbClr val="218102"/>
    <a:srgbClr val="FFF190"/>
    <a:srgbClr val="CA952F"/>
    <a:srgbClr val="F9E684"/>
    <a:srgbClr val="000000"/>
    <a:srgbClr val="04509E"/>
    <a:srgbClr val="61AFEC"/>
    <a:srgbClr val="AADAFE"/>
    <a:srgbClr val="C917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30"/>
    <p:restoredTop sz="94578"/>
  </p:normalViewPr>
  <p:slideViewPr>
    <p:cSldViewPr snapToGrid="0" snapToObjects="1">
      <p:cViewPr>
        <p:scale>
          <a:sx n="88" d="100"/>
          <a:sy n="88" d="100"/>
        </p:scale>
        <p:origin x="4264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ตัวแทนรูปภาพ 10">
            <a:extLst>
              <a:ext uri="{FF2B5EF4-FFF2-40B4-BE49-F238E27FC236}">
                <a16:creationId xmlns:a16="http://schemas.microsoft.com/office/drawing/2014/main" id="{0540B956-A8D4-A4A9-0D8A-6B07E138670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481943" y="2438400"/>
            <a:ext cx="2656114" cy="3193143"/>
          </a:xfrm>
          <a:custGeom>
            <a:avLst/>
            <a:gdLst>
              <a:gd name="connsiteX0" fmla="*/ 1037772 w 2075544"/>
              <a:gd name="connsiteY0" fmla="*/ 0 h 2075063"/>
              <a:gd name="connsiteX1" fmla="*/ 2075544 w 2075544"/>
              <a:gd name="connsiteY1" fmla="*/ 1037532 h 2075063"/>
              <a:gd name="connsiteX2" fmla="*/ 1037772 w 2075544"/>
              <a:gd name="connsiteY2" fmla="*/ 2075063 h 2075063"/>
              <a:gd name="connsiteX3" fmla="*/ 0 w 2075544"/>
              <a:gd name="connsiteY3" fmla="*/ 1037532 h 2075063"/>
              <a:gd name="connsiteX4" fmla="*/ 1037772 w 2075544"/>
              <a:gd name="connsiteY4" fmla="*/ 0 h 207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5544" h="2075063">
                <a:moveTo>
                  <a:pt x="1037772" y="0"/>
                </a:moveTo>
                <a:cubicBezTo>
                  <a:pt x="1610918" y="0"/>
                  <a:pt x="2075544" y="464519"/>
                  <a:pt x="2075544" y="1037532"/>
                </a:cubicBezTo>
                <a:cubicBezTo>
                  <a:pt x="2075544" y="1610545"/>
                  <a:pt x="1610918" y="2075063"/>
                  <a:pt x="1037772" y="2075063"/>
                </a:cubicBezTo>
                <a:cubicBezTo>
                  <a:pt x="464627" y="2075063"/>
                  <a:pt x="0" y="1610545"/>
                  <a:pt x="0" y="1037532"/>
                </a:cubicBezTo>
                <a:cubicBezTo>
                  <a:pt x="0" y="464519"/>
                  <a:pt x="464627" y="0"/>
                  <a:pt x="103777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gradFill>
              <a:gsLst>
                <a:gs pos="18000">
                  <a:schemeClr val="accent1">
                    <a:lumMod val="5000"/>
                    <a:lumOff val="95000"/>
                  </a:schemeClr>
                </a:gs>
                <a:gs pos="54000">
                  <a:schemeClr val="bg1">
                    <a:lumMod val="85000"/>
                  </a:schemeClr>
                </a:gs>
                <a:gs pos="86000">
                  <a:schemeClr val="bg1"/>
                </a:gs>
              </a:gsLst>
              <a:lin ang="162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endParaRPr lang="en-TH" dirty="0"/>
          </a:p>
          <a:p>
            <a:r>
              <a:rPr lang="en-TH" dirty="0"/>
              <a:t>        import photos</a:t>
            </a:r>
          </a:p>
        </p:txBody>
      </p:sp>
    </p:spTree>
    <p:extLst>
      <p:ext uri="{BB962C8B-B14F-4D97-AF65-F5344CB8AC3E}">
        <p14:creationId xmlns:p14="http://schemas.microsoft.com/office/powerpoint/2010/main" val="79421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40594-8CA5-4249-917D-8A981CFBD8B1}" type="datetimeFigureOut">
              <a:rPr lang="en-TH" smtClean="0"/>
              <a:t>12/17/22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6471F-4C77-CA4E-BC0A-4B637D5605F4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62871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ภาพ 1">
            <a:extLst>
              <a:ext uri="{FF2B5EF4-FFF2-40B4-BE49-F238E27FC236}">
                <a16:creationId xmlns:a16="http://schemas.microsoft.com/office/drawing/2014/main" id="{32983ABA-E7A9-3C58-ACB0-6E4169ABE2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4A3BF644-32F1-E50B-0B4E-21682D5CC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326" y="5644333"/>
            <a:ext cx="508000" cy="508000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D465098-A9BB-7F99-1F1D-1CDA0C2BC5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37" y="354446"/>
            <a:ext cx="6400800" cy="1892300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4DFE978-FC7A-411F-B388-C6CAEA8E28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28" y="559183"/>
            <a:ext cx="1206500" cy="1320800"/>
          </a:xfrm>
          <a:prstGeom prst="rect">
            <a:avLst/>
          </a:prstGeom>
        </p:spPr>
      </p:pic>
      <p:sp>
        <p:nvSpPr>
          <p:cNvPr id="27" name="TextBox 37">
            <a:extLst>
              <a:ext uri="{FF2B5EF4-FFF2-40B4-BE49-F238E27FC236}">
                <a16:creationId xmlns:a16="http://schemas.microsoft.com/office/drawing/2014/main" id="{093B0C4F-2633-C592-91D0-2CD685D0D9BB}"/>
              </a:ext>
            </a:extLst>
          </p:cNvPr>
          <p:cNvSpPr txBox="1"/>
          <p:nvPr/>
        </p:nvSpPr>
        <p:spPr>
          <a:xfrm>
            <a:off x="2156028" y="549963"/>
            <a:ext cx="542010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C Iconic" panose="020B0500040200020003" pitchFamily="34" charset="-34"/>
                <a:cs typeface="FC Iconic" panose="020B0500040200020003" pitchFamily="34" charset="-34"/>
              </a:rPr>
              <a:t>เอกสารประกอบคำร้องขอย้าย</a:t>
            </a:r>
            <a:endParaRPr lang="en-TH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6" name="TextBox 37">
            <a:extLst>
              <a:ext uri="{FF2B5EF4-FFF2-40B4-BE49-F238E27FC236}">
                <a16:creationId xmlns:a16="http://schemas.microsoft.com/office/drawing/2014/main" id="{E221D0DF-2E19-7A06-5AA4-28DE8B9D7A36}"/>
              </a:ext>
            </a:extLst>
          </p:cNvPr>
          <p:cNvSpPr txBox="1"/>
          <p:nvPr/>
        </p:nvSpPr>
        <p:spPr>
          <a:xfrm>
            <a:off x="2156028" y="866389"/>
            <a:ext cx="542010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C Iconic" panose="020B0500040200020003" pitchFamily="34" charset="-34"/>
                <a:cs typeface="FC Iconic" panose="020B0500040200020003" pitchFamily="34" charset="-34"/>
              </a:rPr>
              <a:t>ข้าราชการครูและบุคลากรทางการศึกษา ตำแหน่ง ครู</a:t>
            </a:r>
            <a:endParaRPr lang="en-TH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7" name="TextBox 37">
            <a:extLst>
              <a:ext uri="{FF2B5EF4-FFF2-40B4-BE49-F238E27FC236}">
                <a16:creationId xmlns:a16="http://schemas.microsoft.com/office/drawing/2014/main" id="{991D630A-FB89-DF86-C0CD-07F70723F5AA}"/>
              </a:ext>
            </a:extLst>
          </p:cNvPr>
          <p:cNvSpPr txBox="1"/>
          <p:nvPr/>
        </p:nvSpPr>
        <p:spPr>
          <a:xfrm>
            <a:off x="2156028" y="1145162"/>
            <a:ext cx="542010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C Iconic" panose="020B0500040200020003" pitchFamily="34" charset="-34"/>
                <a:cs typeface="FC Iconic" panose="020B0500040200020003" pitchFamily="34" charset="-34"/>
              </a:rPr>
              <a:t>สังกัดสำนักงานคณะกรรมการการศึกษาขั้นพื้นฐาน</a:t>
            </a:r>
            <a:endParaRPr lang="en-TH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9" name="TextBox 37">
            <a:extLst>
              <a:ext uri="{FF2B5EF4-FFF2-40B4-BE49-F238E27FC236}">
                <a16:creationId xmlns:a16="http://schemas.microsoft.com/office/drawing/2014/main" id="{8453CAF4-7529-48E3-80B8-C83E3FA5141A}"/>
              </a:ext>
            </a:extLst>
          </p:cNvPr>
          <p:cNvSpPr txBox="1"/>
          <p:nvPr/>
        </p:nvSpPr>
        <p:spPr>
          <a:xfrm>
            <a:off x="2156028" y="1430153"/>
            <a:ext cx="542010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C Iconic" panose="020B0500040200020003" pitchFamily="34" charset="-34"/>
                <a:cs typeface="FC Iconic" panose="020B0500040200020003" pitchFamily="34" charset="-34"/>
              </a:rPr>
              <a:t>(กรณีย้ายกรณีปกติ) ประจำปี พ.ศ. ๒๕๖๖</a:t>
            </a:r>
            <a:endParaRPr lang="en-TH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73AF7267-6BBE-AB99-63F2-D8518EA99C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87" y="9029130"/>
            <a:ext cx="6210300" cy="1066800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F350F58B-3BB4-C096-0CDC-F859E8CD4B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8" y="9063448"/>
            <a:ext cx="952500" cy="952500"/>
          </a:xfrm>
          <a:prstGeom prst="rect">
            <a:avLst/>
          </a:prstGeom>
        </p:spPr>
      </p:pic>
      <p:sp>
        <p:nvSpPr>
          <p:cNvPr id="20" name="TextBox 37">
            <a:extLst>
              <a:ext uri="{FF2B5EF4-FFF2-40B4-BE49-F238E27FC236}">
                <a16:creationId xmlns:a16="http://schemas.microsoft.com/office/drawing/2014/main" id="{70BA42E6-EBD3-8989-FEE4-B4CCD18CAB49}"/>
              </a:ext>
            </a:extLst>
          </p:cNvPr>
          <p:cNvSpPr txBox="1"/>
          <p:nvPr/>
        </p:nvSpPr>
        <p:spPr>
          <a:xfrm>
            <a:off x="2029028" y="9049404"/>
            <a:ext cx="418889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โรงเรียนครูกอล์ฟปันปกวิทยา</a:t>
            </a:r>
            <a:endParaRPr lang="en-TH" sz="2000" b="1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1" name="TextBox 37">
            <a:extLst>
              <a:ext uri="{FF2B5EF4-FFF2-40B4-BE49-F238E27FC236}">
                <a16:creationId xmlns:a16="http://schemas.microsoft.com/office/drawing/2014/main" id="{5790B9DF-3168-7CD4-E7DE-DF27A932ECF4}"/>
              </a:ext>
            </a:extLst>
          </p:cNvPr>
          <p:cNvSpPr txBox="1"/>
          <p:nvPr/>
        </p:nvSpPr>
        <p:spPr>
          <a:xfrm>
            <a:off x="2029028" y="9342582"/>
            <a:ext cx="542010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สำนักงานเขตพื้นที่การศึกษามัธยมศึกษาสาเกตน</a:t>
            </a:r>
            <a:r>
              <a:rPr lang="th-T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คร</a:t>
            </a:r>
            <a:endParaRPr lang="en-TH" sz="2000" b="1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2" name="TextBox 37">
            <a:extLst>
              <a:ext uri="{FF2B5EF4-FFF2-40B4-BE49-F238E27FC236}">
                <a16:creationId xmlns:a16="http://schemas.microsoft.com/office/drawing/2014/main" id="{48862F6F-639C-2B75-9D10-DD6327449F6D}"/>
              </a:ext>
            </a:extLst>
          </p:cNvPr>
          <p:cNvSpPr txBox="1"/>
          <p:nvPr/>
        </p:nvSpPr>
        <p:spPr>
          <a:xfrm>
            <a:off x="2029028" y="9622998"/>
            <a:ext cx="5420104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th-TH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สำนักงานคณะกรรมการการศึกษาขั้นพื้นฐาน กระทรวงศึกษาธิการ</a:t>
            </a:r>
            <a:endParaRPr lang="en-TH" sz="1600" b="1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3" name="TextBox 37">
            <a:extLst>
              <a:ext uri="{FF2B5EF4-FFF2-40B4-BE49-F238E27FC236}">
                <a16:creationId xmlns:a16="http://schemas.microsoft.com/office/drawing/2014/main" id="{C260F78F-59F3-4830-31B7-51F71482EC15}"/>
              </a:ext>
            </a:extLst>
          </p:cNvPr>
          <p:cNvSpPr txBox="1"/>
          <p:nvPr/>
        </p:nvSpPr>
        <p:spPr>
          <a:xfrm>
            <a:off x="0" y="5724597"/>
            <a:ext cx="757613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ครูกอล์ฟ ปันปก</a:t>
            </a:r>
            <a:endParaRPr lang="en-TH" sz="2400" b="1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4" name="TextBox 37">
            <a:extLst>
              <a:ext uri="{FF2B5EF4-FFF2-40B4-BE49-F238E27FC236}">
                <a16:creationId xmlns:a16="http://schemas.microsoft.com/office/drawing/2014/main" id="{EF719445-D955-47A7-16E6-9805B9DBAEE3}"/>
              </a:ext>
            </a:extLst>
          </p:cNvPr>
          <p:cNvSpPr txBox="1"/>
          <p:nvPr/>
        </p:nvSpPr>
        <p:spPr>
          <a:xfrm>
            <a:off x="0" y="6029958"/>
            <a:ext cx="757613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ตำแหน่ง ครู</a:t>
            </a:r>
            <a:endParaRPr lang="en-TH" sz="2000" b="1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5" name="TextBox 37">
            <a:extLst>
              <a:ext uri="{FF2B5EF4-FFF2-40B4-BE49-F238E27FC236}">
                <a16:creationId xmlns:a16="http://schemas.microsoft.com/office/drawing/2014/main" id="{55B56D2A-7FDF-75C1-2CB0-497DC5324118}"/>
              </a:ext>
            </a:extLst>
          </p:cNvPr>
          <p:cNvSpPr txBox="1"/>
          <p:nvPr/>
        </p:nvSpPr>
        <p:spPr>
          <a:xfrm>
            <a:off x="0" y="6279385"/>
            <a:ext cx="757613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วิชาเอก สังคมศึกษา</a:t>
            </a:r>
            <a:endParaRPr lang="en-TH" sz="2000" b="1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3688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</TotalTime>
  <Words>57</Words>
  <Application>Microsoft Macintosh PowerPoint</Application>
  <PresentationFormat>กำหนดเอง</PresentationFormat>
  <Paragraphs>10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Calibri Light</vt:lpstr>
      <vt:lpstr>Arial</vt:lpstr>
      <vt:lpstr>FC Iconic</vt:lpstr>
      <vt:lpstr>Calibri</vt:lpstr>
      <vt:lpstr>Office Theme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892</cp:lastModifiedBy>
  <cp:revision>83</cp:revision>
  <dcterms:created xsi:type="dcterms:W3CDTF">2020-08-24T05:11:44Z</dcterms:created>
  <dcterms:modified xsi:type="dcterms:W3CDTF">2022-12-17T13:03:59Z</dcterms:modified>
</cp:coreProperties>
</file>